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notesMasterIdLst>
    <p:notesMasterId r:id="rId32"/>
  </p:notesMasterIdLst>
  <p:sldIdLst>
    <p:sldId id="256" r:id="rId4"/>
    <p:sldId id="257" r:id="rId5"/>
    <p:sldId id="283" r:id="rId6"/>
    <p:sldId id="258" r:id="rId7"/>
    <p:sldId id="266" r:id="rId8"/>
    <p:sldId id="259" r:id="rId9"/>
    <p:sldId id="281" r:id="rId10"/>
    <p:sldId id="261" r:id="rId11"/>
    <p:sldId id="262" r:id="rId12"/>
    <p:sldId id="264" r:id="rId13"/>
    <p:sldId id="263" r:id="rId14"/>
    <p:sldId id="265" r:id="rId15"/>
    <p:sldId id="268" r:id="rId16"/>
    <p:sldId id="272" r:id="rId17"/>
    <p:sldId id="270" r:id="rId18"/>
    <p:sldId id="279" r:id="rId19"/>
    <p:sldId id="2441" r:id="rId20"/>
    <p:sldId id="2443" r:id="rId21"/>
    <p:sldId id="2446" r:id="rId22"/>
    <p:sldId id="2445" r:id="rId23"/>
    <p:sldId id="2444" r:id="rId24"/>
    <p:sldId id="273" r:id="rId25"/>
    <p:sldId id="2442" r:id="rId26"/>
    <p:sldId id="277" r:id="rId27"/>
    <p:sldId id="2448" r:id="rId28"/>
    <p:sldId id="287" r:id="rId29"/>
    <p:sldId id="288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C39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94660"/>
  </p:normalViewPr>
  <p:slideViewPr>
    <p:cSldViewPr snapToGrid="0">
      <p:cViewPr>
        <p:scale>
          <a:sx n="93" d="100"/>
          <a:sy n="93" d="100"/>
        </p:scale>
        <p:origin x="9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heme" Target="theme/theme1.xml"/><Relationship Id="rId8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E8FEAB-D49B-4602-BA9F-04E166CF1F0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4456B1-72CC-4DAA-A56F-3A031BD96C01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Transforms</a:t>
          </a:r>
        </a:p>
      </dgm:t>
    </dgm:pt>
    <dgm:pt modelId="{2A240958-2312-42E5-865C-04ED6AAD6FC6}" type="parTrans" cxnId="{2BFD77B2-E97F-46C1-AEE1-E15880FCDF5C}">
      <dgm:prSet/>
      <dgm:spPr/>
      <dgm:t>
        <a:bodyPr/>
        <a:lstStyle/>
        <a:p>
          <a:endParaRPr lang="en-US"/>
        </a:p>
      </dgm:t>
    </dgm:pt>
    <dgm:pt modelId="{7E297A1D-A0B4-4F42-8C28-6D332C8A6D95}" type="sibTrans" cxnId="{2BFD77B2-E97F-46C1-AEE1-E15880FCDF5C}">
      <dgm:prSet/>
      <dgm:spPr/>
      <dgm:t>
        <a:bodyPr/>
        <a:lstStyle/>
        <a:p>
          <a:endParaRPr lang="en-US"/>
        </a:p>
      </dgm:t>
    </dgm:pt>
    <dgm:pt modelId="{686CDA72-0B74-4537-9C95-65CC357767E5}">
      <dgm:prSet phldrT="[Text]"/>
      <dgm:spPr>
        <a:solidFill>
          <a:srgbClr val="C39AE0"/>
        </a:solidFill>
      </dgm:spPr>
      <dgm:t>
        <a:bodyPr/>
        <a:lstStyle/>
        <a:p>
          <a:r>
            <a:rPr lang="en-US" dirty="0"/>
            <a:t>Missing Values</a:t>
          </a:r>
        </a:p>
      </dgm:t>
    </dgm:pt>
    <dgm:pt modelId="{7494964C-30BA-46A0-A01B-E79A3FB1CFB0}" type="parTrans" cxnId="{1DF7DEC4-E9FF-4944-8274-581AD76D7BA4}">
      <dgm:prSet/>
      <dgm:spPr/>
      <dgm:t>
        <a:bodyPr/>
        <a:lstStyle/>
        <a:p>
          <a:endParaRPr lang="en-US"/>
        </a:p>
      </dgm:t>
    </dgm:pt>
    <dgm:pt modelId="{CE10C4E8-DFAD-44B7-B0D0-49E36B499398}" type="sibTrans" cxnId="{1DF7DEC4-E9FF-4944-8274-581AD76D7BA4}">
      <dgm:prSet/>
      <dgm:spPr/>
      <dgm:t>
        <a:bodyPr/>
        <a:lstStyle/>
        <a:p>
          <a:endParaRPr lang="en-US"/>
        </a:p>
      </dgm:t>
    </dgm:pt>
    <dgm:pt modelId="{D552DF2F-2F0D-4813-96D0-CEE48B53D64A}">
      <dgm:prSet phldrT="[Text]"/>
      <dgm:spPr>
        <a:solidFill>
          <a:srgbClr val="C39AE0"/>
        </a:solidFill>
      </dgm:spPr>
      <dgm:t>
        <a:bodyPr/>
        <a:lstStyle/>
        <a:p>
          <a:r>
            <a:rPr lang="en-US" dirty="0"/>
            <a:t>Feature Selection</a:t>
          </a:r>
        </a:p>
      </dgm:t>
    </dgm:pt>
    <dgm:pt modelId="{1572E2EC-1DD4-4ABC-84BA-79061D6ECE9F}" type="parTrans" cxnId="{6E4AF234-D84B-4733-B5CA-1D17EC051759}">
      <dgm:prSet/>
      <dgm:spPr/>
      <dgm:t>
        <a:bodyPr/>
        <a:lstStyle/>
        <a:p>
          <a:endParaRPr lang="en-US"/>
        </a:p>
      </dgm:t>
    </dgm:pt>
    <dgm:pt modelId="{EC053AFC-0FC3-4D77-A93B-EC12C7DFF2CA}" type="sibTrans" cxnId="{6E4AF234-D84B-4733-B5CA-1D17EC051759}">
      <dgm:prSet/>
      <dgm:spPr/>
      <dgm:t>
        <a:bodyPr/>
        <a:lstStyle/>
        <a:p>
          <a:endParaRPr lang="en-US"/>
        </a:p>
      </dgm:t>
    </dgm:pt>
    <dgm:pt modelId="{6853518A-A4B8-43A3-B824-50285E120374}">
      <dgm:prSet phldrT="[Text]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r>
            <a:rPr lang="en-US" dirty="0"/>
            <a:t>Learners	</a:t>
          </a:r>
        </a:p>
      </dgm:t>
    </dgm:pt>
    <dgm:pt modelId="{0DED7E52-2024-48BE-966B-241F909FF804}" type="parTrans" cxnId="{2987DCD2-492A-4D7B-A104-3093B47C32AA}">
      <dgm:prSet/>
      <dgm:spPr/>
      <dgm:t>
        <a:bodyPr/>
        <a:lstStyle/>
        <a:p>
          <a:endParaRPr lang="en-US"/>
        </a:p>
      </dgm:t>
    </dgm:pt>
    <dgm:pt modelId="{30252543-2A46-41FF-A324-5C6270983C45}" type="sibTrans" cxnId="{2987DCD2-492A-4D7B-A104-3093B47C32AA}">
      <dgm:prSet/>
      <dgm:spPr/>
      <dgm:t>
        <a:bodyPr/>
        <a:lstStyle/>
        <a:p>
          <a:endParaRPr lang="en-US"/>
        </a:p>
      </dgm:t>
    </dgm:pt>
    <dgm:pt modelId="{CFADA8E4-E0EE-44DA-A8EF-452DAD24C777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SVM</a:t>
          </a:r>
        </a:p>
      </dgm:t>
    </dgm:pt>
    <dgm:pt modelId="{EB2885C8-1D7E-44FE-970B-CA2D2F0A9316}" type="parTrans" cxnId="{AB5E4A76-4452-4D50-B434-62862D4DDFB1}">
      <dgm:prSet/>
      <dgm:spPr/>
      <dgm:t>
        <a:bodyPr/>
        <a:lstStyle/>
        <a:p>
          <a:endParaRPr lang="en-US"/>
        </a:p>
      </dgm:t>
    </dgm:pt>
    <dgm:pt modelId="{579B965C-36FA-4F44-8A4C-4A8963D15860}" type="sibTrans" cxnId="{AB5E4A76-4452-4D50-B434-62862D4DDFB1}">
      <dgm:prSet/>
      <dgm:spPr/>
      <dgm:t>
        <a:bodyPr/>
        <a:lstStyle/>
        <a:p>
          <a:endParaRPr lang="en-US"/>
        </a:p>
      </dgm:t>
    </dgm:pt>
    <dgm:pt modelId="{4FC618C9-BEB9-4CDC-9E1D-862B09C190DE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K-Means</a:t>
          </a:r>
        </a:p>
      </dgm:t>
    </dgm:pt>
    <dgm:pt modelId="{595410CA-28F7-4C6D-A38F-5C41384D6A50}" type="parTrans" cxnId="{301AA48E-7968-44FF-A31A-239F04998C53}">
      <dgm:prSet/>
      <dgm:spPr/>
      <dgm:t>
        <a:bodyPr/>
        <a:lstStyle/>
        <a:p>
          <a:endParaRPr lang="en-US"/>
        </a:p>
      </dgm:t>
    </dgm:pt>
    <dgm:pt modelId="{FBABDF00-B0C8-44CB-8B52-6C11F24ACFB2}" type="sibTrans" cxnId="{301AA48E-7968-44FF-A31A-239F04998C53}">
      <dgm:prSet/>
      <dgm:spPr/>
      <dgm:t>
        <a:bodyPr/>
        <a:lstStyle/>
        <a:p>
          <a:endParaRPr lang="en-US"/>
        </a:p>
      </dgm:t>
    </dgm:pt>
    <dgm:pt modelId="{9131B7FC-4827-472D-8535-DFA9BE2159AC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B015581-71E7-45C1-803A-7CA7E0489C95}" type="parTrans" cxnId="{0A1AE711-E41C-468A-8AE6-22DFB131CFFD}">
      <dgm:prSet/>
      <dgm:spPr/>
      <dgm:t>
        <a:bodyPr/>
        <a:lstStyle/>
        <a:p>
          <a:endParaRPr lang="en-US"/>
        </a:p>
      </dgm:t>
    </dgm:pt>
    <dgm:pt modelId="{A6B36923-D9F4-480E-B8D3-D59D4830EE6D}" type="sibTrans" cxnId="{0A1AE711-E41C-468A-8AE6-22DFB131CFFD}">
      <dgm:prSet/>
      <dgm:spPr/>
      <dgm:t>
        <a:bodyPr/>
        <a:lstStyle/>
        <a:p>
          <a:endParaRPr lang="en-US"/>
        </a:p>
      </dgm:t>
    </dgm:pt>
    <dgm:pt modelId="{B02BE67A-67AB-4934-9941-66BE8AE5E91F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</dgm:t>
    </dgm:pt>
    <dgm:pt modelId="{F3FFE221-0E78-4698-9BC4-D37CD2FD419C}" type="parTrans" cxnId="{5211488A-8622-4A51-B89C-F77941CEBFD4}">
      <dgm:prSet/>
      <dgm:spPr/>
      <dgm:t>
        <a:bodyPr/>
        <a:lstStyle/>
        <a:p>
          <a:endParaRPr lang="en-US"/>
        </a:p>
      </dgm:t>
    </dgm:pt>
    <dgm:pt modelId="{8C4399CC-E248-46E9-B553-3793A3A9236D}" type="sibTrans" cxnId="{5211488A-8622-4A51-B89C-F77941CEBFD4}">
      <dgm:prSet/>
      <dgm:spPr/>
      <dgm:t>
        <a:bodyPr/>
        <a:lstStyle/>
        <a:p>
          <a:endParaRPr lang="en-US"/>
        </a:p>
      </dgm:t>
    </dgm:pt>
    <dgm:pt modelId="{E06E5D1E-FE1A-40BD-B9D1-F0C985D6037A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gm:t>
    </dgm:pt>
    <dgm:pt modelId="{F182F5F4-A122-4303-9D7A-627C9EA9D148}" type="parTrans" cxnId="{17ED7FE3-9D78-49F7-9389-BDD7DFDABB2F}">
      <dgm:prSet/>
      <dgm:spPr/>
      <dgm:t>
        <a:bodyPr/>
        <a:lstStyle/>
        <a:p>
          <a:endParaRPr lang="en-US"/>
        </a:p>
      </dgm:t>
    </dgm:pt>
    <dgm:pt modelId="{AA807A4D-6E09-4C50-9E47-45706A2BEE05}" type="sibTrans" cxnId="{17ED7FE3-9D78-49F7-9389-BDD7DFDABB2F}">
      <dgm:prSet/>
      <dgm:spPr/>
      <dgm:t>
        <a:bodyPr/>
        <a:lstStyle/>
        <a:p>
          <a:endParaRPr lang="en-US"/>
        </a:p>
      </dgm:t>
    </dgm:pt>
    <dgm:pt modelId="{1BE98BB8-5C33-4E96-8DBF-70B146759E5E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gm:t>
    </dgm:pt>
    <dgm:pt modelId="{36548BDE-8315-40A6-8A20-1FE88C9F865E}" type="parTrans" cxnId="{C6F15401-8A61-4A70-8BD9-082A052276E9}">
      <dgm:prSet/>
      <dgm:spPr/>
      <dgm:t>
        <a:bodyPr/>
        <a:lstStyle/>
        <a:p>
          <a:endParaRPr lang="en-US"/>
        </a:p>
      </dgm:t>
    </dgm:pt>
    <dgm:pt modelId="{D3B61FF2-DA29-454C-849B-430B4DA0B96E}" type="sibTrans" cxnId="{C6F15401-8A61-4A70-8BD9-082A052276E9}">
      <dgm:prSet/>
      <dgm:spPr/>
      <dgm:t>
        <a:bodyPr/>
        <a:lstStyle/>
        <a:p>
          <a:endParaRPr lang="en-US"/>
        </a:p>
      </dgm:t>
    </dgm:pt>
    <dgm:pt modelId="{A26B0ACD-C6FA-41E8-823A-EF3BEA6244D1}">
      <dgm:prSet phldrT="[Text]"/>
      <dgm:spPr>
        <a:solidFill>
          <a:srgbClr val="C39AE0"/>
        </a:solidFill>
      </dgm:spPr>
      <dgm:t>
        <a:bodyPr/>
        <a:lstStyle/>
        <a:p>
          <a:r>
            <a:rPr lang="en-US" dirty="0"/>
            <a:t>Normalization</a:t>
          </a:r>
        </a:p>
      </dgm:t>
    </dgm:pt>
    <dgm:pt modelId="{71D67A0D-CE5E-446C-A14E-86AFEA195C6B}" type="parTrans" cxnId="{A9EA58EC-74B9-4BFC-B28A-48B5B4D5AEAF}">
      <dgm:prSet/>
      <dgm:spPr/>
      <dgm:t>
        <a:bodyPr/>
        <a:lstStyle/>
        <a:p>
          <a:endParaRPr lang="en-US"/>
        </a:p>
      </dgm:t>
    </dgm:pt>
    <dgm:pt modelId="{2F4D4B29-325F-4555-9DC1-F0A148F9A2E5}" type="sibTrans" cxnId="{A9EA58EC-74B9-4BFC-B28A-48B5B4D5AEAF}">
      <dgm:prSet/>
      <dgm:spPr/>
      <dgm:t>
        <a:bodyPr/>
        <a:lstStyle/>
        <a:p>
          <a:endParaRPr lang="en-US"/>
        </a:p>
      </dgm:t>
    </dgm:pt>
    <dgm:pt modelId="{10D864CB-4998-4FDA-B6E4-C80A83617C9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gm:t>
    </dgm:pt>
    <dgm:pt modelId="{2518F012-702B-4F70-855E-828D3BBF74E2}" type="parTrans" cxnId="{8B07F3AA-8587-4F86-A85B-5F727F8AC27C}">
      <dgm:prSet/>
      <dgm:spPr/>
      <dgm:t>
        <a:bodyPr/>
        <a:lstStyle/>
        <a:p>
          <a:endParaRPr lang="en-US"/>
        </a:p>
      </dgm:t>
    </dgm:pt>
    <dgm:pt modelId="{9541AF6D-7653-4CA5-9071-BF115DAE3040}" type="sibTrans" cxnId="{8B07F3AA-8587-4F86-A85B-5F727F8AC27C}">
      <dgm:prSet/>
      <dgm:spPr/>
      <dgm:t>
        <a:bodyPr/>
        <a:lstStyle/>
        <a:p>
          <a:endParaRPr lang="en-US"/>
        </a:p>
      </dgm:t>
    </dgm:pt>
    <dgm:pt modelId="{4098ABD1-52C5-41BD-8765-30E2503A458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</dgm:t>
    </dgm:pt>
    <dgm:pt modelId="{4382AFEA-1281-4EE5-90B3-498C4C82D14E}" type="parTrans" cxnId="{AF20D789-2BEB-40BF-8F84-99684870B77F}">
      <dgm:prSet/>
      <dgm:spPr/>
      <dgm:t>
        <a:bodyPr/>
        <a:lstStyle/>
        <a:p>
          <a:endParaRPr lang="en-US"/>
        </a:p>
      </dgm:t>
    </dgm:pt>
    <dgm:pt modelId="{F67C5083-5B62-42CC-9F92-A43D702F18AF}" type="sibTrans" cxnId="{AF20D789-2BEB-40BF-8F84-99684870B77F}">
      <dgm:prSet/>
      <dgm:spPr/>
      <dgm:t>
        <a:bodyPr/>
        <a:lstStyle/>
        <a:p>
          <a:endParaRPr lang="en-US"/>
        </a:p>
      </dgm:t>
    </dgm:pt>
    <dgm:pt modelId="{3496D8A5-97A4-4497-AC1A-37BA2928656B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CNTK</a:t>
          </a:r>
        </a:p>
      </dgm:t>
    </dgm:pt>
    <dgm:pt modelId="{840C9BCE-6F48-4C3A-B489-1E4441F1163B}" type="parTrans" cxnId="{17509BB9-464D-459D-B481-A7816EBB8B26}">
      <dgm:prSet/>
      <dgm:spPr/>
      <dgm:t>
        <a:bodyPr/>
        <a:lstStyle/>
        <a:p>
          <a:endParaRPr lang="en-US"/>
        </a:p>
      </dgm:t>
    </dgm:pt>
    <dgm:pt modelId="{849F599C-16BA-4279-B097-C870268899B0}" type="sibTrans" cxnId="{17509BB9-464D-459D-B481-A7816EBB8B26}">
      <dgm:prSet/>
      <dgm:spPr/>
      <dgm:t>
        <a:bodyPr/>
        <a:lstStyle/>
        <a:p>
          <a:endParaRPr lang="en-US"/>
        </a:p>
      </dgm:t>
    </dgm:pt>
    <dgm:pt modelId="{85EC6568-D27E-461D-B467-B2D63DCE749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</dgm:t>
    </dgm:pt>
    <dgm:pt modelId="{8F263135-3586-46BA-89ED-78787D9F63A0}" type="parTrans" cxnId="{CDCAEA28-077A-4D4F-B08B-F17CB517C988}">
      <dgm:prSet/>
      <dgm:spPr/>
      <dgm:t>
        <a:bodyPr/>
        <a:lstStyle/>
        <a:p>
          <a:endParaRPr lang="en-US"/>
        </a:p>
      </dgm:t>
    </dgm:pt>
    <dgm:pt modelId="{1C0F5176-CB6B-4F37-BBFB-AD8F969E584B}" type="sibTrans" cxnId="{CDCAEA28-077A-4D4F-B08B-F17CB517C988}">
      <dgm:prSet/>
      <dgm:spPr/>
      <dgm:t>
        <a:bodyPr/>
        <a:lstStyle/>
        <a:p>
          <a:endParaRPr lang="en-US"/>
        </a:p>
      </dgm:t>
    </dgm:pt>
    <dgm:pt modelId="{B14D7F97-DBA2-40C6-8F55-8A8EC99D1DB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Accord.NET</a:t>
          </a:r>
        </a:p>
      </dgm:t>
    </dgm:pt>
    <dgm:pt modelId="{BC21A801-8B41-4E39-B28D-7F67FA47A903}" type="parTrans" cxnId="{53DF98B9-4CF7-4102-AA39-58F44F54C232}">
      <dgm:prSet/>
      <dgm:spPr/>
      <dgm:t>
        <a:bodyPr/>
        <a:lstStyle/>
        <a:p>
          <a:endParaRPr lang="en-US"/>
        </a:p>
      </dgm:t>
    </dgm:pt>
    <dgm:pt modelId="{5EFC3135-5FC2-42D0-A579-2498E279E731}" type="sibTrans" cxnId="{53DF98B9-4CF7-4102-AA39-58F44F54C232}">
      <dgm:prSet/>
      <dgm:spPr/>
      <dgm:t>
        <a:bodyPr/>
        <a:lstStyle/>
        <a:p>
          <a:endParaRPr lang="en-US"/>
        </a:p>
      </dgm:t>
    </dgm:pt>
    <dgm:pt modelId="{08F4520C-3850-4134-A372-81ED741CD990}" type="pres">
      <dgm:prSet presAssocID="{E2E8FEAB-D49B-4602-BA9F-04E166CF1F0B}" presName="Name0" presStyleCnt="0">
        <dgm:presLayoutVars>
          <dgm:dir/>
          <dgm:animLvl val="lvl"/>
          <dgm:resizeHandles val="exact"/>
        </dgm:presLayoutVars>
      </dgm:prSet>
      <dgm:spPr/>
    </dgm:pt>
    <dgm:pt modelId="{F68CED82-D0BE-4653-A095-031A15B8D9E6}" type="pres">
      <dgm:prSet presAssocID="{484456B1-72CC-4DAA-A56F-3A031BD96C01}" presName="composite" presStyleCnt="0"/>
      <dgm:spPr/>
    </dgm:pt>
    <dgm:pt modelId="{54CA7F57-39CE-4833-9D4F-A55483BE4BAE}" type="pres">
      <dgm:prSet presAssocID="{484456B1-72CC-4DAA-A56F-3A031BD96C0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3AD3BC08-2C97-415B-BF36-0F8ACC718D51}" type="pres">
      <dgm:prSet presAssocID="{484456B1-72CC-4DAA-A56F-3A031BD96C01}" presName="desTx" presStyleLbl="alignAccFollowNode1" presStyleIdx="0" presStyleCnt="4">
        <dgm:presLayoutVars>
          <dgm:bulletEnabled val="1"/>
        </dgm:presLayoutVars>
      </dgm:prSet>
      <dgm:spPr/>
    </dgm:pt>
    <dgm:pt modelId="{310A6E68-E9E6-4686-B67F-26BCECF1ED50}" type="pres">
      <dgm:prSet presAssocID="{7E297A1D-A0B4-4F42-8C28-6D332C8A6D95}" presName="space" presStyleCnt="0"/>
      <dgm:spPr/>
    </dgm:pt>
    <dgm:pt modelId="{D2C73CD4-06D2-40D9-AE90-574F6E5F5D61}" type="pres">
      <dgm:prSet presAssocID="{6853518A-A4B8-43A3-B824-50285E120374}" presName="composite" presStyleCnt="0"/>
      <dgm:spPr/>
    </dgm:pt>
    <dgm:pt modelId="{788F4D81-63BF-435E-BE41-CADFABA749B4}" type="pres">
      <dgm:prSet presAssocID="{6853518A-A4B8-43A3-B824-50285E120374}" presName="parTx" presStyleLbl="alignNode1" presStyleIdx="1" presStyleCnt="4">
        <dgm:presLayoutVars>
          <dgm:chMax val="0"/>
          <dgm:chPref val="0"/>
          <dgm:bulletEnabled val="1"/>
        </dgm:presLayoutVars>
      </dgm:prSet>
      <dgm:spPr>
        <a:xfrm>
          <a:off x="2714082" y="912895"/>
          <a:ext cx="2377306" cy="691200"/>
        </a:xfrm>
        <a:prstGeom prst="rect">
          <a:avLst/>
        </a:prstGeom>
      </dgm:spPr>
    </dgm:pt>
    <dgm:pt modelId="{37C37359-2EC6-413D-96B0-D04A28E77EE0}" type="pres">
      <dgm:prSet presAssocID="{6853518A-A4B8-43A3-B824-50285E120374}" presName="desTx" presStyleLbl="alignAccFollowNode1" presStyleIdx="1" presStyleCnt="4">
        <dgm:presLayoutVars>
          <dgm:bulletEnabled val="1"/>
        </dgm:presLayoutVars>
      </dgm:prSet>
      <dgm:spPr>
        <a:xfrm>
          <a:off x="2714082" y="1604095"/>
          <a:ext cx="2377306" cy="1834346"/>
        </a:xfrm>
        <a:prstGeom prst="rect">
          <a:avLst/>
        </a:prstGeom>
      </dgm:spPr>
    </dgm:pt>
    <dgm:pt modelId="{EB2EAB17-9386-40D0-89E9-484823209F92}" type="pres">
      <dgm:prSet presAssocID="{30252543-2A46-41FF-A324-5C6270983C45}" presName="space" presStyleCnt="0"/>
      <dgm:spPr/>
    </dgm:pt>
    <dgm:pt modelId="{4B27E7CE-5398-4D53-9A15-DF851B10BEFA}" type="pres">
      <dgm:prSet presAssocID="{9131B7FC-4827-472D-8535-DFA9BE2159AC}" presName="composite" presStyleCnt="0"/>
      <dgm:spPr/>
    </dgm:pt>
    <dgm:pt modelId="{F8A0F957-50F7-4A77-B73A-675F31875EAB}" type="pres">
      <dgm:prSet presAssocID="{9131B7FC-4827-472D-8535-DFA9BE2159AC}" presName="parTx" presStyleLbl="alignNode1" presStyleIdx="2" presStyleCnt="4">
        <dgm:presLayoutVars>
          <dgm:chMax val="0"/>
          <dgm:chPref val="0"/>
          <dgm:bulletEnabled val="1"/>
        </dgm:presLayoutVars>
      </dgm:prSet>
      <dgm:spPr>
        <a:xfrm>
          <a:off x="5424211" y="912895"/>
          <a:ext cx="2377306" cy="691200"/>
        </a:xfrm>
        <a:prstGeom prst="rect">
          <a:avLst/>
        </a:prstGeom>
      </dgm:spPr>
    </dgm:pt>
    <dgm:pt modelId="{791FDE32-F4F0-4171-96D6-A17ED3D5C719}" type="pres">
      <dgm:prSet presAssocID="{9131B7FC-4827-472D-8535-DFA9BE2159AC}" presName="desTx" presStyleLbl="alignAccFollowNode1" presStyleIdx="2" presStyleCnt="4">
        <dgm:presLayoutVars>
          <dgm:bulletEnabled val="1"/>
        </dgm:presLayoutVars>
      </dgm:prSet>
      <dgm:spPr>
        <a:xfrm>
          <a:off x="5424211" y="1604095"/>
          <a:ext cx="2377306" cy="1834346"/>
        </a:xfrm>
        <a:prstGeom prst="rect">
          <a:avLst/>
        </a:prstGeom>
      </dgm:spPr>
    </dgm:pt>
    <dgm:pt modelId="{BD6BB3B2-8E95-4698-A7EE-689ABAD35F0E}" type="pres">
      <dgm:prSet presAssocID="{A6B36923-D9F4-480E-B8D3-D59D4830EE6D}" presName="space" presStyleCnt="0"/>
      <dgm:spPr/>
    </dgm:pt>
    <dgm:pt modelId="{A3FCFF29-AC09-415A-8F55-36FE7449A404}" type="pres">
      <dgm:prSet presAssocID="{1BE98BB8-5C33-4E96-8DBF-70B146759E5E}" presName="composite" presStyleCnt="0"/>
      <dgm:spPr/>
    </dgm:pt>
    <dgm:pt modelId="{BFA8D8D4-553F-4AE5-806F-67A42A44D21A}" type="pres">
      <dgm:prSet presAssocID="{1BE98BB8-5C33-4E96-8DBF-70B146759E5E}" presName="parTx" presStyleLbl="alignNode1" presStyleIdx="3" presStyleCnt="4">
        <dgm:presLayoutVars>
          <dgm:chMax val="0"/>
          <dgm:chPref val="0"/>
          <dgm:bulletEnabled val="1"/>
        </dgm:presLayoutVars>
      </dgm:prSet>
      <dgm:spPr>
        <a:xfrm>
          <a:off x="8134340" y="912895"/>
          <a:ext cx="2377306" cy="691200"/>
        </a:xfrm>
        <a:prstGeom prst="rect">
          <a:avLst/>
        </a:prstGeom>
      </dgm:spPr>
    </dgm:pt>
    <dgm:pt modelId="{464FD7A6-D35C-4C9C-8EB0-C61FA8BF58EA}" type="pres">
      <dgm:prSet presAssocID="{1BE98BB8-5C33-4E96-8DBF-70B146759E5E}" presName="desTx" presStyleLbl="alignAccFollowNode1" presStyleIdx="3" presStyleCnt="4">
        <dgm:presLayoutVars>
          <dgm:bulletEnabled val="1"/>
        </dgm:presLayoutVars>
      </dgm:prSet>
      <dgm:spPr>
        <a:xfrm>
          <a:off x="8134340" y="1604095"/>
          <a:ext cx="2377306" cy="1834346"/>
        </a:xfrm>
        <a:prstGeom prst="rect">
          <a:avLst/>
        </a:prstGeom>
      </dgm:spPr>
    </dgm:pt>
  </dgm:ptLst>
  <dgm:cxnLst>
    <dgm:cxn modelId="{C6F15401-8A61-4A70-8BD9-082A052276E9}" srcId="{E2E8FEAB-D49B-4602-BA9F-04E166CF1F0B}" destId="{1BE98BB8-5C33-4E96-8DBF-70B146759E5E}" srcOrd="3" destOrd="0" parTransId="{36548BDE-8315-40A6-8A20-1FE88C9F865E}" sibTransId="{D3B61FF2-DA29-454C-849B-430B4DA0B96E}"/>
    <dgm:cxn modelId="{4F1FD103-789A-410A-95F4-00AFD6D20125}" type="presOf" srcId="{686CDA72-0B74-4537-9C95-65CC357767E5}" destId="{3AD3BC08-2C97-415B-BF36-0F8ACC718D51}" srcOrd="0" destOrd="0" presId="urn:microsoft.com/office/officeart/2005/8/layout/hList1"/>
    <dgm:cxn modelId="{0A1AE711-E41C-468A-8AE6-22DFB131CFFD}" srcId="{E2E8FEAB-D49B-4602-BA9F-04E166CF1F0B}" destId="{9131B7FC-4827-472D-8535-DFA9BE2159AC}" srcOrd="2" destOrd="0" parTransId="{7B015581-71E7-45C1-803A-7CA7E0489C95}" sibTransId="{A6B36923-D9F4-480E-B8D3-D59D4830EE6D}"/>
    <dgm:cxn modelId="{9F698922-8559-4B29-98DE-0CA698F7D905}" type="presOf" srcId="{1BE98BB8-5C33-4E96-8DBF-70B146759E5E}" destId="{BFA8D8D4-553F-4AE5-806F-67A42A44D21A}" srcOrd="0" destOrd="0" presId="urn:microsoft.com/office/officeart/2005/8/layout/hList1"/>
    <dgm:cxn modelId="{CDCAEA28-077A-4D4F-B08B-F17CB517C988}" srcId="{1BE98BB8-5C33-4E96-8DBF-70B146759E5E}" destId="{85EC6568-D27E-461D-B467-B2D63DCE749D}" srcOrd="2" destOrd="0" parTransId="{8F263135-3586-46BA-89ED-78787D9F63A0}" sibTransId="{1C0F5176-CB6B-4F37-BBFB-AD8F969E584B}"/>
    <dgm:cxn modelId="{9A6DE231-B7B4-4E4B-9C71-9284C2F91624}" type="presOf" srcId="{B14D7F97-DBA2-40C6-8F55-8A8EC99D1DB0}" destId="{464FD7A6-D35C-4C9C-8EB0-C61FA8BF58EA}" srcOrd="0" destOrd="3" presId="urn:microsoft.com/office/officeart/2005/8/layout/hList1"/>
    <dgm:cxn modelId="{6E4AF234-D84B-4733-B5CA-1D17EC051759}" srcId="{484456B1-72CC-4DAA-A56F-3A031BD96C01}" destId="{D552DF2F-2F0D-4813-96D0-CEE48B53D64A}" srcOrd="1" destOrd="0" parTransId="{1572E2EC-1DD4-4ABC-84BA-79061D6ECE9F}" sibTransId="{EC053AFC-0FC3-4D77-A93B-EC12C7DFF2CA}"/>
    <dgm:cxn modelId="{533F7C35-B2FA-4326-B69E-A4E887343870}" type="presOf" srcId="{CFADA8E4-E0EE-44DA-A8EF-452DAD24C777}" destId="{37C37359-2EC6-413D-96B0-D04A28E77EE0}" srcOrd="0" destOrd="0" presId="urn:microsoft.com/office/officeart/2005/8/layout/hList1"/>
    <dgm:cxn modelId="{1E758836-7542-4E0D-BDF7-033CD8229442}" type="presOf" srcId="{85EC6568-D27E-461D-B467-B2D63DCE749D}" destId="{464FD7A6-D35C-4C9C-8EB0-C61FA8BF58EA}" srcOrd="0" destOrd="2" presId="urn:microsoft.com/office/officeart/2005/8/layout/hList1"/>
    <dgm:cxn modelId="{19FADF48-505C-4B91-AE3C-C41439396556}" type="presOf" srcId="{6853518A-A4B8-43A3-B824-50285E120374}" destId="{788F4D81-63BF-435E-BE41-CADFABA749B4}" srcOrd="0" destOrd="0" presId="urn:microsoft.com/office/officeart/2005/8/layout/hList1"/>
    <dgm:cxn modelId="{7DB93049-C6CB-4C1D-91E5-F1654B6C71D0}" type="presOf" srcId="{484456B1-72CC-4DAA-A56F-3A031BD96C01}" destId="{54CA7F57-39CE-4833-9D4F-A55483BE4BAE}" srcOrd="0" destOrd="0" presId="urn:microsoft.com/office/officeart/2005/8/layout/hList1"/>
    <dgm:cxn modelId="{92A6646A-192E-4D41-8225-B3B0F139A28B}" type="presOf" srcId="{E06E5D1E-FE1A-40BD-B9D1-F0C985D6037A}" destId="{791FDE32-F4F0-4171-96D6-A17ED3D5C719}" srcOrd="0" destOrd="1" presId="urn:microsoft.com/office/officeart/2005/8/layout/hList1"/>
    <dgm:cxn modelId="{AB5E4A76-4452-4D50-B434-62862D4DDFB1}" srcId="{6853518A-A4B8-43A3-B824-50285E120374}" destId="{CFADA8E4-E0EE-44DA-A8EF-452DAD24C777}" srcOrd="0" destOrd="0" parTransId="{EB2885C8-1D7E-44FE-970B-CA2D2F0A9316}" sibTransId="{579B965C-36FA-4F44-8A4C-4A8963D15860}"/>
    <dgm:cxn modelId="{CC595F83-A6EE-4C75-B878-AD7DA6215D64}" type="presOf" srcId="{B02BE67A-67AB-4934-9941-66BE8AE5E91F}" destId="{791FDE32-F4F0-4171-96D6-A17ED3D5C719}" srcOrd="0" destOrd="0" presId="urn:microsoft.com/office/officeart/2005/8/layout/hList1"/>
    <dgm:cxn modelId="{DFEE7583-54B7-478B-919E-195E056E53E8}" type="presOf" srcId="{4FC618C9-BEB9-4CDC-9E1D-862B09C190DE}" destId="{37C37359-2EC6-413D-96B0-D04A28E77EE0}" srcOrd="0" destOrd="1" presId="urn:microsoft.com/office/officeart/2005/8/layout/hList1"/>
    <dgm:cxn modelId="{AF20D789-2BEB-40BF-8F84-99684870B77F}" srcId="{1BE98BB8-5C33-4E96-8DBF-70B146759E5E}" destId="{4098ABD1-52C5-41BD-8765-30E2503A458D}" srcOrd="0" destOrd="0" parTransId="{4382AFEA-1281-4EE5-90B3-498C4C82D14E}" sibTransId="{F67C5083-5B62-42CC-9F92-A43D702F18AF}"/>
    <dgm:cxn modelId="{5211488A-8622-4A51-B89C-F77941CEBFD4}" srcId="{9131B7FC-4827-472D-8535-DFA9BE2159AC}" destId="{B02BE67A-67AB-4934-9941-66BE8AE5E91F}" srcOrd="0" destOrd="0" parTransId="{F3FFE221-0E78-4698-9BC4-D37CD2FD419C}" sibTransId="{8C4399CC-E248-46E9-B553-3793A3A9236D}"/>
    <dgm:cxn modelId="{301AA48E-7968-44FF-A31A-239F04998C53}" srcId="{6853518A-A4B8-43A3-B824-50285E120374}" destId="{4FC618C9-BEB9-4CDC-9E1D-862B09C190DE}" srcOrd="1" destOrd="0" parTransId="{595410CA-28F7-4C6D-A38F-5C41384D6A50}" sibTransId="{FBABDF00-B0C8-44CB-8B52-6C11F24ACFB2}"/>
    <dgm:cxn modelId="{FAFAB49B-569E-4C64-ACB0-6A15FC985F42}" type="presOf" srcId="{10D864CB-4998-4FDA-B6E4-C80A83617C90}" destId="{37C37359-2EC6-413D-96B0-D04A28E77EE0}" srcOrd="0" destOrd="2" presId="urn:microsoft.com/office/officeart/2005/8/layout/hList1"/>
    <dgm:cxn modelId="{8B07F3AA-8587-4F86-A85B-5F727F8AC27C}" srcId="{6853518A-A4B8-43A3-B824-50285E120374}" destId="{10D864CB-4998-4FDA-B6E4-C80A83617C90}" srcOrd="2" destOrd="0" parTransId="{2518F012-702B-4F70-855E-828D3BBF74E2}" sibTransId="{9541AF6D-7653-4CA5-9071-BF115DAE3040}"/>
    <dgm:cxn modelId="{F981D8B0-6593-4529-868B-657BF881F5B5}" type="presOf" srcId="{9131B7FC-4827-472D-8535-DFA9BE2159AC}" destId="{F8A0F957-50F7-4A77-B73A-675F31875EAB}" srcOrd="0" destOrd="0" presId="urn:microsoft.com/office/officeart/2005/8/layout/hList1"/>
    <dgm:cxn modelId="{2BFD77B2-E97F-46C1-AEE1-E15880FCDF5C}" srcId="{E2E8FEAB-D49B-4602-BA9F-04E166CF1F0B}" destId="{484456B1-72CC-4DAA-A56F-3A031BD96C01}" srcOrd="0" destOrd="0" parTransId="{2A240958-2312-42E5-865C-04ED6AAD6FC6}" sibTransId="{7E297A1D-A0B4-4F42-8C28-6D332C8A6D95}"/>
    <dgm:cxn modelId="{2B82DBB3-DAB4-491F-90C9-493DF4704E2B}" type="presOf" srcId="{3496D8A5-97A4-4497-AC1A-37BA2928656B}" destId="{464FD7A6-D35C-4C9C-8EB0-C61FA8BF58EA}" srcOrd="0" destOrd="1" presId="urn:microsoft.com/office/officeart/2005/8/layout/hList1"/>
    <dgm:cxn modelId="{53DF98B9-4CF7-4102-AA39-58F44F54C232}" srcId="{1BE98BB8-5C33-4E96-8DBF-70B146759E5E}" destId="{B14D7F97-DBA2-40C6-8F55-8A8EC99D1DB0}" srcOrd="3" destOrd="0" parTransId="{BC21A801-8B41-4E39-B28D-7F67FA47A903}" sibTransId="{5EFC3135-5FC2-42D0-A579-2498E279E731}"/>
    <dgm:cxn modelId="{17509BB9-464D-459D-B481-A7816EBB8B26}" srcId="{1BE98BB8-5C33-4E96-8DBF-70B146759E5E}" destId="{3496D8A5-97A4-4497-AC1A-37BA2928656B}" srcOrd="1" destOrd="0" parTransId="{840C9BCE-6F48-4C3A-B489-1E4441F1163B}" sibTransId="{849F599C-16BA-4279-B097-C870268899B0}"/>
    <dgm:cxn modelId="{F9CECEB9-8DAC-4B63-AE94-1BE4EA5D1F4D}" type="presOf" srcId="{E2E8FEAB-D49B-4602-BA9F-04E166CF1F0B}" destId="{08F4520C-3850-4134-A372-81ED741CD990}" srcOrd="0" destOrd="0" presId="urn:microsoft.com/office/officeart/2005/8/layout/hList1"/>
    <dgm:cxn modelId="{0D028FC2-2F41-4AA6-AAE5-5400E46E6960}" type="presOf" srcId="{D552DF2F-2F0D-4813-96D0-CEE48B53D64A}" destId="{3AD3BC08-2C97-415B-BF36-0F8ACC718D51}" srcOrd="0" destOrd="1" presId="urn:microsoft.com/office/officeart/2005/8/layout/hList1"/>
    <dgm:cxn modelId="{1DF7DEC4-E9FF-4944-8274-581AD76D7BA4}" srcId="{484456B1-72CC-4DAA-A56F-3A031BD96C01}" destId="{686CDA72-0B74-4537-9C95-65CC357767E5}" srcOrd="0" destOrd="0" parTransId="{7494964C-30BA-46A0-A01B-E79A3FB1CFB0}" sibTransId="{CE10C4E8-DFAD-44B7-B0D0-49E36B499398}"/>
    <dgm:cxn modelId="{841A94D1-B401-46E6-8469-B6B2887F0FA8}" type="presOf" srcId="{4098ABD1-52C5-41BD-8765-30E2503A458D}" destId="{464FD7A6-D35C-4C9C-8EB0-C61FA8BF58EA}" srcOrd="0" destOrd="0" presId="urn:microsoft.com/office/officeart/2005/8/layout/hList1"/>
    <dgm:cxn modelId="{76CB3FD2-C94D-4C6F-9DAC-30E931A7E75F}" type="presOf" srcId="{A26B0ACD-C6FA-41E8-823A-EF3BEA6244D1}" destId="{3AD3BC08-2C97-415B-BF36-0F8ACC718D51}" srcOrd="0" destOrd="2" presId="urn:microsoft.com/office/officeart/2005/8/layout/hList1"/>
    <dgm:cxn modelId="{2987DCD2-492A-4D7B-A104-3093B47C32AA}" srcId="{E2E8FEAB-D49B-4602-BA9F-04E166CF1F0B}" destId="{6853518A-A4B8-43A3-B824-50285E120374}" srcOrd="1" destOrd="0" parTransId="{0DED7E52-2024-48BE-966B-241F909FF804}" sibTransId="{30252543-2A46-41FF-A324-5C6270983C45}"/>
    <dgm:cxn modelId="{17ED7FE3-9D78-49F7-9389-BDD7DFDABB2F}" srcId="{9131B7FC-4827-472D-8535-DFA9BE2159AC}" destId="{E06E5D1E-FE1A-40BD-B9D1-F0C985D6037A}" srcOrd="1" destOrd="0" parTransId="{F182F5F4-A122-4303-9D7A-627C9EA9D148}" sibTransId="{AA807A4D-6E09-4C50-9E47-45706A2BEE05}"/>
    <dgm:cxn modelId="{A9EA58EC-74B9-4BFC-B28A-48B5B4D5AEAF}" srcId="{484456B1-72CC-4DAA-A56F-3A031BD96C01}" destId="{A26B0ACD-C6FA-41E8-823A-EF3BEA6244D1}" srcOrd="2" destOrd="0" parTransId="{71D67A0D-CE5E-446C-A14E-86AFEA195C6B}" sibTransId="{2F4D4B29-325F-4555-9DC1-F0A148F9A2E5}"/>
    <dgm:cxn modelId="{649C2117-4DC8-47C8-A338-A8EAF39AC67B}" type="presParOf" srcId="{08F4520C-3850-4134-A372-81ED741CD990}" destId="{F68CED82-D0BE-4653-A095-031A15B8D9E6}" srcOrd="0" destOrd="0" presId="urn:microsoft.com/office/officeart/2005/8/layout/hList1"/>
    <dgm:cxn modelId="{E6BC46AF-3CB6-49CF-9B2C-E9C4157C497D}" type="presParOf" srcId="{F68CED82-D0BE-4653-A095-031A15B8D9E6}" destId="{54CA7F57-39CE-4833-9D4F-A55483BE4BAE}" srcOrd="0" destOrd="0" presId="urn:microsoft.com/office/officeart/2005/8/layout/hList1"/>
    <dgm:cxn modelId="{9631A531-D238-40AA-905B-1EE8CC51CBF7}" type="presParOf" srcId="{F68CED82-D0BE-4653-A095-031A15B8D9E6}" destId="{3AD3BC08-2C97-415B-BF36-0F8ACC718D51}" srcOrd="1" destOrd="0" presId="urn:microsoft.com/office/officeart/2005/8/layout/hList1"/>
    <dgm:cxn modelId="{E0341E53-8598-4526-8A73-ECEE82AE612E}" type="presParOf" srcId="{08F4520C-3850-4134-A372-81ED741CD990}" destId="{310A6E68-E9E6-4686-B67F-26BCECF1ED50}" srcOrd="1" destOrd="0" presId="urn:microsoft.com/office/officeart/2005/8/layout/hList1"/>
    <dgm:cxn modelId="{DCAF10B1-05D5-4412-AA28-CA128CEA5589}" type="presParOf" srcId="{08F4520C-3850-4134-A372-81ED741CD990}" destId="{D2C73CD4-06D2-40D9-AE90-574F6E5F5D61}" srcOrd="2" destOrd="0" presId="urn:microsoft.com/office/officeart/2005/8/layout/hList1"/>
    <dgm:cxn modelId="{3AA57469-54DE-40E1-A99B-81A165D9820A}" type="presParOf" srcId="{D2C73CD4-06D2-40D9-AE90-574F6E5F5D61}" destId="{788F4D81-63BF-435E-BE41-CADFABA749B4}" srcOrd="0" destOrd="0" presId="urn:microsoft.com/office/officeart/2005/8/layout/hList1"/>
    <dgm:cxn modelId="{3A04F8D4-894E-4C06-A662-11A88A7FA3AE}" type="presParOf" srcId="{D2C73CD4-06D2-40D9-AE90-574F6E5F5D61}" destId="{37C37359-2EC6-413D-96B0-D04A28E77EE0}" srcOrd="1" destOrd="0" presId="urn:microsoft.com/office/officeart/2005/8/layout/hList1"/>
    <dgm:cxn modelId="{93107556-F910-4E08-93B5-757A2755B828}" type="presParOf" srcId="{08F4520C-3850-4134-A372-81ED741CD990}" destId="{EB2EAB17-9386-40D0-89E9-484823209F92}" srcOrd="3" destOrd="0" presId="urn:microsoft.com/office/officeart/2005/8/layout/hList1"/>
    <dgm:cxn modelId="{5D98B8F4-F9DA-403F-9871-21D0B24A1FAB}" type="presParOf" srcId="{08F4520C-3850-4134-A372-81ED741CD990}" destId="{4B27E7CE-5398-4D53-9A15-DF851B10BEFA}" srcOrd="4" destOrd="0" presId="urn:microsoft.com/office/officeart/2005/8/layout/hList1"/>
    <dgm:cxn modelId="{FC8B7A49-9784-4D87-A079-A232C1BE3E6F}" type="presParOf" srcId="{4B27E7CE-5398-4D53-9A15-DF851B10BEFA}" destId="{F8A0F957-50F7-4A77-B73A-675F31875EAB}" srcOrd="0" destOrd="0" presId="urn:microsoft.com/office/officeart/2005/8/layout/hList1"/>
    <dgm:cxn modelId="{0B920E72-5243-4856-9DE7-A33C1D17ECC8}" type="presParOf" srcId="{4B27E7CE-5398-4D53-9A15-DF851B10BEFA}" destId="{791FDE32-F4F0-4171-96D6-A17ED3D5C719}" srcOrd="1" destOrd="0" presId="urn:microsoft.com/office/officeart/2005/8/layout/hList1"/>
    <dgm:cxn modelId="{98E73173-79E9-47CC-BB24-DAB067E3C383}" type="presParOf" srcId="{08F4520C-3850-4134-A372-81ED741CD990}" destId="{BD6BB3B2-8E95-4698-A7EE-689ABAD35F0E}" srcOrd="5" destOrd="0" presId="urn:microsoft.com/office/officeart/2005/8/layout/hList1"/>
    <dgm:cxn modelId="{53CB27DD-EE2F-4375-A41B-BE50D3F47DA5}" type="presParOf" srcId="{08F4520C-3850-4134-A372-81ED741CD990}" destId="{A3FCFF29-AC09-415A-8F55-36FE7449A404}" srcOrd="6" destOrd="0" presId="urn:microsoft.com/office/officeart/2005/8/layout/hList1"/>
    <dgm:cxn modelId="{0F61D5AD-77F6-4555-8ACB-010AF0588976}" type="presParOf" srcId="{A3FCFF29-AC09-415A-8F55-36FE7449A404}" destId="{BFA8D8D4-553F-4AE5-806F-67A42A44D21A}" srcOrd="0" destOrd="0" presId="urn:microsoft.com/office/officeart/2005/8/layout/hList1"/>
    <dgm:cxn modelId="{D529572D-0B26-453C-B3D8-FB86A1546AD4}" type="presParOf" srcId="{A3FCFF29-AC09-415A-8F55-36FE7449A404}" destId="{464FD7A6-D35C-4C9C-8EB0-C61FA8BF58E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A7F57-39CE-4833-9D4F-A55483BE4BAE}">
      <dsp:nvSpPr>
        <dsp:cNvPr id="0" name=""/>
        <dsp:cNvSpPr/>
      </dsp:nvSpPr>
      <dsp:spPr>
        <a:xfrm>
          <a:off x="3953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Transforms</a:t>
          </a:r>
        </a:p>
      </dsp:txBody>
      <dsp:txXfrm>
        <a:off x="3953" y="717669"/>
        <a:ext cx="2377306" cy="720000"/>
      </dsp:txXfrm>
    </dsp:sp>
    <dsp:sp modelId="{3AD3BC08-2C97-415B-BF36-0F8ACC718D51}">
      <dsp:nvSpPr>
        <dsp:cNvPr id="0" name=""/>
        <dsp:cNvSpPr/>
      </dsp:nvSpPr>
      <dsp:spPr>
        <a:xfrm>
          <a:off x="3953" y="1437669"/>
          <a:ext cx="2377306" cy="2196000"/>
        </a:xfrm>
        <a:prstGeom prst="rect">
          <a:avLst/>
        </a:prstGeom>
        <a:solidFill>
          <a:srgbClr val="C39AE0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Missing Values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Feature Selection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Normalization</a:t>
          </a:r>
        </a:p>
      </dsp:txBody>
      <dsp:txXfrm>
        <a:off x="3953" y="1437669"/>
        <a:ext cx="2377306" cy="2196000"/>
      </dsp:txXfrm>
    </dsp:sp>
    <dsp:sp modelId="{788F4D81-63BF-435E-BE41-CADFABA749B4}">
      <dsp:nvSpPr>
        <dsp:cNvPr id="0" name=""/>
        <dsp:cNvSpPr/>
      </dsp:nvSpPr>
      <dsp:spPr>
        <a:xfrm>
          <a:off x="2714082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Learners	</a:t>
          </a:r>
        </a:p>
      </dsp:txBody>
      <dsp:txXfrm>
        <a:off x="2714082" y="717669"/>
        <a:ext cx="2377306" cy="720000"/>
      </dsp:txXfrm>
    </dsp:sp>
    <dsp:sp modelId="{37C37359-2EC6-413D-96B0-D04A28E77EE0}">
      <dsp:nvSpPr>
        <dsp:cNvPr id="0" name=""/>
        <dsp:cNvSpPr/>
      </dsp:nvSpPr>
      <dsp:spPr>
        <a:xfrm>
          <a:off x="2714082" y="1437669"/>
          <a:ext cx="2377306" cy="2196000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SVM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K-Means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sp:txBody>
      <dsp:txXfrm>
        <a:off x="2714082" y="1437669"/>
        <a:ext cx="2377306" cy="2196000"/>
      </dsp:txXfrm>
    </dsp:sp>
    <dsp:sp modelId="{F8A0F957-50F7-4A77-B73A-675F31875EAB}">
      <dsp:nvSpPr>
        <dsp:cNvPr id="0" name=""/>
        <dsp:cNvSpPr/>
      </dsp:nvSpPr>
      <dsp:spPr>
        <a:xfrm>
          <a:off x="5424211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5424211" y="717669"/>
        <a:ext cx="2377306" cy="720000"/>
      </dsp:txXfrm>
    </dsp:sp>
    <dsp:sp modelId="{791FDE32-F4F0-4171-96D6-A17ED3D5C719}">
      <dsp:nvSpPr>
        <dsp:cNvPr id="0" name=""/>
        <dsp:cNvSpPr/>
      </dsp:nvSpPr>
      <dsp:spPr>
        <a:xfrm>
          <a:off x="5424211" y="1437669"/>
          <a:ext cx="2377306" cy="2196000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sp:txBody>
      <dsp:txXfrm>
        <a:off x="5424211" y="1437669"/>
        <a:ext cx="2377306" cy="2196000"/>
      </dsp:txXfrm>
    </dsp:sp>
    <dsp:sp modelId="{BFA8D8D4-553F-4AE5-806F-67A42A44D21A}">
      <dsp:nvSpPr>
        <dsp:cNvPr id="0" name=""/>
        <dsp:cNvSpPr/>
      </dsp:nvSpPr>
      <dsp:spPr>
        <a:xfrm>
          <a:off x="8134340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sp:txBody>
      <dsp:txXfrm>
        <a:off x="8134340" y="717669"/>
        <a:ext cx="2377306" cy="720000"/>
      </dsp:txXfrm>
    </dsp:sp>
    <dsp:sp modelId="{464FD7A6-D35C-4C9C-8EB0-C61FA8BF58EA}">
      <dsp:nvSpPr>
        <dsp:cNvPr id="0" name=""/>
        <dsp:cNvSpPr/>
      </dsp:nvSpPr>
      <dsp:spPr>
        <a:xfrm>
          <a:off x="8134340" y="1437669"/>
          <a:ext cx="2377306" cy="2196000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CNTK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Accord.NET</a:t>
          </a:r>
        </a:p>
      </dsp:txBody>
      <dsp:txXfrm>
        <a:off x="8134340" y="1437669"/>
        <a:ext cx="2377306" cy="219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BF4B7-1678-4E7F-A4E4-8857B1CC7C45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D8B3E-3C1C-435F-8983-6A52FFF8D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46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qdev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luisquintanilla.me/" TargetMode="External"/><Relationship Id="rId4" Type="http://schemas.openxmlformats.org/officeDocument/2006/relationships/hyperlink" Target="https://twitter.com/ljquintanilla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Consultant</a:t>
            </a:r>
          </a:p>
          <a:p>
            <a:r>
              <a:rPr lang="en-US" dirty="0"/>
              <a:t>Interests: Artificial Intelligence, IoT and all things .NET</a:t>
            </a:r>
          </a:p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lqdev</a:t>
            </a:r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4"/>
              </a:rPr>
              <a:t>@ljquintanilla</a:t>
            </a:r>
            <a:endParaRPr lang="en-US" dirty="0"/>
          </a:p>
          <a:p>
            <a:r>
              <a:rPr lang="en-US" dirty="0"/>
              <a:t>Blog: </a:t>
            </a:r>
            <a:r>
              <a:rPr lang="en-US" dirty="0">
                <a:hlinkClick r:id="rId5"/>
              </a:rPr>
              <a:t>luisquintanilla.me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5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https://dzone.com/articles/virtual-machines-vs-containers-vs-serverless-compu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4FBDDF-C4BA-4722-A4AB-9C65EB37F9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0368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https://github.com/dotnet/machinelearning-samples/tree/master/samples/csharp/getting-started/DeepLearning_ImageClassification_TensorFlow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D8B3E-3C1C-435F-8983-6A52FFF8D5D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9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82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8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  <a:p>
            <a:r>
              <a:rPr lang="en-US" dirty="0"/>
              <a:t>From Data to Machine Learning</a:t>
            </a:r>
          </a:p>
          <a:p>
            <a:r>
              <a:rPr lang="en-US" dirty="0"/>
              <a:t>Building a Model</a:t>
            </a:r>
          </a:p>
          <a:p>
            <a:r>
              <a:rPr lang="en-US" dirty="0"/>
              <a:t>Deploying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60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AI</a:t>
            </a:r>
          </a:p>
          <a:p>
            <a:pPr lvl="0"/>
            <a:r>
              <a:rPr lang="en-US" dirty="0"/>
              <a:t>Automating tasks usually performed by humans</a:t>
            </a:r>
          </a:p>
          <a:p>
            <a:pPr lvl="0"/>
            <a:r>
              <a:rPr lang="en-US" dirty="0"/>
              <a:t>Rules-Based Systems/Symbolic Programming</a:t>
            </a:r>
          </a:p>
          <a:p>
            <a:pPr lvl="0"/>
            <a:r>
              <a:rPr lang="en-US" dirty="0"/>
              <a:t>Example: If-Then</a:t>
            </a:r>
          </a:p>
          <a:p>
            <a:endParaRPr lang="en-US" dirty="0"/>
          </a:p>
          <a:p>
            <a:r>
              <a:rPr lang="en-US" dirty="0"/>
              <a:t>Machine Learning</a:t>
            </a:r>
          </a:p>
          <a:p>
            <a:pPr lvl="0"/>
            <a:r>
              <a:rPr lang="en-US" dirty="0"/>
              <a:t>Finding useful data representations  within a predefined space</a:t>
            </a:r>
          </a:p>
          <a:p>
            <a:pPr lvl="0"/>
            <a:r>
              <a:rPr lang="en-US" dirty="0"/>
              <a:t>Example: Linear Regression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6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r>
              <a:rPr lang="en-US" dirty="0"/>
              <a:t>Regression – What is the price of a home in NYC?</a:t>
            </a:r>
          </a:p>
          <a:p>
            <a:r>
              <a:rPr lang="en-US" dirty="0"/>
              <a:t>Classification – Is this a dog or a cat?</a:t>
            </a:r>
          </a:p>
          <a:p>
            <a:endParaRPr lang="en-US" dirty="0"/>
          </a:p>
          <a:p>
            <a:r>
              <a:rPr lang="en-US" dirty="0"/>
              <a:t>Unsupervised Learning</a:t>
            </a:r>
          </a:p>
          <a:p>
            <a:r>
              <a:rPr lang="en-US" dirty="0"/>
              <a:t>Clustering – What kinds of topics are present in this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7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04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Framework for custom Machine Learning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Proven &amp; Extensible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 Platform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16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and train ML.NET Models</a:t>
            </a:r>
          </a:p>
          <a:p>
            <a:r>
              <a:rPr lang="en-US" dirty="0"/>
              <a:t>Run ANY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21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507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1F5E-5E3D-4E5E-B60E-9C9AD4E79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A7CC6A-7DA4-491C-98C1-EBEFC9D11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ABC3B-9AB3-48B2-8CCA-A9EB50116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49368-820F-426E-A6C9-E4D75692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83423-4CB5-4E96-BA6B-808D4A5C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89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6299-69B3-40A3-A375-9F8BC8D9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EBF6A-3A9A-41DD-B13C-4CF97E7D4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701FB-D43C-4B87-8364-047F6416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687ED-FD64-4AA7-A69D-053278D55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993A2-0C7F-41D1-B0E2-829E1C72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49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D1BE5D-765C-47F8-8A22-2F311D7D85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69B9-F085-4465-B816-78003AA20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2B7D4-8E44-4A7F-B3A2-28B0F1C1A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F7B9C-1BCF-4CFB-B8DD-26A4B4FD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3E9D9-882F-46F2-93B1-E6CEC0FE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76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58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8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114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9288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8804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2020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8439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313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012A-A00B-4BDC-BFC9-8A734F07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850F0-F7B2-462B-B6DC-320C91D38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B9A73-CF36-471D-8E2D-D8A32CAAA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CF804-2F8E-4715-BDA4-17FA33C94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EE3B5-CFD0-422F-8CF2-58BE69AA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52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590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20695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037646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546647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162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4225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909037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7BFE-DB45-40FC-8976-B7E77B1C6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23C73-8DAA-4705-9AD2-440741D00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FF052-5FF2-42EB-A0E3-321ACAA7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85295-CFB6-48EE-A9B9-2CA107A3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46556-4474-4BDC-8022-61D1EB87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486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1978170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33724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042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60594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DA826-162D-4CB7-BF9A-CC7B483DC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8C3EE-A35C-436E-94D0-E1FB09163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A8E4B-B06C-4EF7-A672-4BFAD618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01530-5BE9-421B-B0AE-0B8DF920B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5A034-7E43-4D9A-B132-06C462A4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49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398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543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141504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29784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7C9C-6F68-4272-B475-5C6D00593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0259D-BCCE-42FD-AE2C-92BE4E21F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65879-DB5A-445B-94AC-67702DEA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D7F81-5953-4A8F-94D0-651368D80540}" type="datetime1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5266-B559-4936-96B2-363237593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36407-4FDC-467B-91EC-084350B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84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A8348-7B16-4420-A4C1-40E4D9FB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3C25-3C37-475A-A3C7-5F81B81D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73D90-0FEB-436A-A78C-B8AED1A9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C3F2-DD3B-438D-9187-F836A654ACEC}" type="datetime1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B9B56-404F-4170-8588-26CAA79F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85E48-2FB5-4EFE-837A-C3EC1006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737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B2D3-9AC4-4965-ACAE-14BEC6BC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ED326-8D11-4838-9EF9-30018626B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64F67-BBB4-4918-9577-D4DDCEDB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EFDB-A5D3-49AB-87C2-766820723501}" type="datetime1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49549-5C5A-4E21-BD9D-6371FCDD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BA72E-1F20-4EC4-818D-68FAE4C6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943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EFA53-D84F-49DB-A60E-54193375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762E6-D012-4311-9EC3-A85E7DF0E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2D197-1E68-401E-AC91-791DC6401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82E8A-9117-417D-8F36-171758CD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6C2F-A285-434F-8146-C84129B0FCA6}" type="datetime1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90B01-9486-4AA9-B36B-61AB55A6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8BCA8-2DF9-45DC-A330-D857036A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258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D794-EE5C-4DA3-9998-0A29C6854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889A6-D638-4444-A82F-398D478CE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F73B6-2140-4C55-860D-62E1F81B3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E2D9C-DA3D-4318-9824-D7C0F2058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F45B56-3484-4B39-A46E-53578CCF8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3FFC6-89B8-41E6-AB44-8A0220E82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6A98-951B-48D2-AAA3-020996AA7CE6}" type="datetime1">
              <a:rPr lang="en-US" smtClean="0"/>
              <a:t>3/4/2019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087D7-E255-4CCF-85B6-6F955089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68E57-54A8-478C-B1EA-DE86D5F5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914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695B-B219-485C-A3A8-87468AEB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3773C-39C4-4650-B2A1-FD961E25F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769D-D1B0-4E83-994C-17A21A080A23}" type="datetime1">
              <a:rPr lang="en-US" smtClean="0"/>
              <a:t>3/4/2019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288D2-083B-413E-B6CE-FE9C2A9E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ADD8E-2236-424E-8F1A-DBF92884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04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4B5F-FE37-4E51-87B7-E4030795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F49F-6323-46E8-8968-BB455EE616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0479F-468D-40B4-BBF7-2661506D4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E1D1C-359D-4464-B39B-282C8537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F82EE-F964-45EB-AFDD-A8F60BF5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E509B-CD02-4B1F-AA57-445ADF510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224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23C04-C176-4781-8387-B65E2C31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1989-FAC7-4C1A-8F15-40A70377C033}" type="datetime1">
              <a:rPr lang="en-US" smtClean="0"/>
              <a:t>3/4/2019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01B6C-5CD7-4523-9F85-9E9F438F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3DD17-C197-4F8F-925B-C4586D4B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585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A33F-9372-474F-90F5-54D7739E8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CC96-CD16-4659-927F-710AF8C0D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9F5B-9AE0-401A-A453-E58710B51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F92AE-A165-42F8-AA7C-9D018717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824E-2EC1-42B9-A832-D8A67344CCAC}" type="datetime1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60D8B-3667-4BBD-84E2-B7DD9892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78AAC-D9AC-45C7-A5A4-7A8C6ED7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860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FD85-A84C-4E71-907F-25C4DFBE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5BA814-B537-4632-919D-85B20CB06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DCDA0-B3C6-47C4-ACE6-CCBF5371F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DC47F-50F0-4150-AFC0-CDA84CF6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6E9-89E5-42A6-BDC9-59F7104113C6}" type="datetime1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94E75-2495-4856-9D21-90EC3D0EE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04040-F4E1-4156-9437-7567F703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28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5BB8-D4CD-4486-9EAF-27139139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98DF7-F89E-419B-9B29-95529FD3D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290C-836E-4B05-958B-7C6044245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8DBB-A6EF-4C0B-A919-C5C8C8EAA0C4}" type="datetime1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666F-487C-4D2B-A9CB-BA19DE7C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4719-E0B7-4025-9C15-F536B8BB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360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49A8D-3ABE-4845-8E10-1AE5899C6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5E91C-A2EA-44A4-81F3-F9C5226F6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6F560-1712-4113-B446-3D861B22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EE93C-705B-43DC-BD9B-26A470079CFD}" type="datetime1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B507B-F567-4FB1-B2FF-713157A06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8E528-4C58-48F3-B125-403E6507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1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9F6AE-8656-4157-B4DF-65E87A2CC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9F978-9BE1-4011-A2E5-5129C9C67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5826D-ED1F-471F-83E5-2ACED00DF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A32BE-4B6B-4A4D-82E4-C95E6AAE6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B28FE5-7CF0-40D8-A888-735C83F58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DBC090-F2E2-4361-9F25-808F756D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2439D6-5CE5-4D79-807D-E49910AD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611753-008E-4CFB-9B84-13CEBED6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29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752E3-B4D3-4932-923C-7AB79F15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4F8037-5AB7-4B69-B877-C23C915EF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CF095-E392-4975-A858-5181EDCE8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AACA1-9B67-4292-A6E1-793CA265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25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7352A-496E-4C9A-A8E4-2D35ADF4D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62C7B-8F6A-49A1-86B6-DF418421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8E5FE-6303-4A76-B44B-291D646D0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97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F16F8-C5D1-4A98-86FE-2B7D1DBD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28B5C-6E82-4878-8D3D-32977B4B3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3B2BD-A087-4E13-8DDB-8238D7788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E079A-D430-44D6-8687-E42E1623E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8BD0B-A4BC-4DC6-92E4-B3382BC3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DB5D0-0AFF-47AE-A0AD-324EBC1F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23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2BE3-AB27-4DE4-B3F5-BD465AF7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436EB-5D0C-447A-BDCD-D46ABE6824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827BA-2864-4147-B9FD-9207A1236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CC11B-5CA8-44D5-9123-4E18B4D2B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7AD6A-CCAB-4E62-9375-6516FA971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3CF1B-F303-4004-8DFC-A74F6893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51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DFD573-321E-4964-820E-0D62E5F5F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A5BD2-7600-479B-A6EB-0EF6EE062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23E6C-2E8B-425B-97D9-C1F8E02C6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01AFD-C430-4230-9598-43856B59C18B}" type="datetimeFigureOut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6EF14-58D3-4A44-B354-3C14BA633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A71CC-750B-4E1B-BBCA-1FCA63C6F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4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09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2EA29D-1CF7-4AAC-B8A8-0DF1365F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6906E-C7D3-4B7B-BA71-B88A4A3BD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4D651-BB67-43EB-AD5A-4D01F2409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21630-E073-4008-800C-CB446C4ABA45}" type="datetime1">
              <a:rPr lang="en-US" smtClean="0"/>
              <a:t>3/4/2019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59A38-96B3-4F1D-B57A-BCFB8F4FB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6BC64-213D-49E5-B2DB-B5DE32997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4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en.wikipedia.org/wiki/File:Fawn_pug_2.5year-old.JP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uk.wikipedia.org/wiki/Apache_Spark" TargetMode="External"/><Relationship Id="rId13" Type="http://schemas.openxmlformats.org/officeDocument/2006/relationships/image" Target="../media/image36.png"/><Relationship Id="rId18" Type="http://schemas.openxmlformats.org/officeDocument/2006/relationships/image" Target="../media/image39.png"/><Relationship Id="rId3" Type="http://schemas.openxmlformats.org/officeDocument/2006/relationships/image" Target="../media/image29.png"/><Relationship Id="rId21" Type="http://schemas.openxmlformats.org/officeDocument/2006/relationships/image" Target="../media/image41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17" Type="http://schemas.openxmlformats.org/officeDocument/2006/relationships/image" Target="../media/image38.png"/><Relationship Id="rId25" Type="http://schemas.openxmlformats.org/officeDocument/2006/relationships/hyperlink" Target="http://www.mondoallarovescia.com/le-25-migliori-multinazionali-al-mondo/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de.wikipedia.org/wiki/Datei:Microsoft_SQL_Server_Logo.svg" TargetMode="External"/><Relationship Id="rId20" Type="http://schemas.openxmlformats.org/officeDocument/2006/relationships/hyperlink" Target="https://en.wikipedia.org/wiki/Weka_(machine_learning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Scikit-learn" TargetMode="External"/><Relationship Id="rId11" Type="http://schemas.openxmlformats.org/officeDocument/2006/relationships/image" Target="../media/image34.png"/><Relationship Id="rId24" Type="http://schemas.openxmlformats.org/officeDocument/2006/relationships/image" Target="../media/image44.png"/><Relationship Id="rId5" Type="http://schemas.openxmlformats.org/officeDocument/2006/relationships/image" Target="../media/image30.png"/><Relationship Id="rId15" Type="http://schemas.openxmlformats.org/officeDocument/2006/relationships/image" Target="../media/image37.png"/><Relationship Id="rId23" Type="http://schemas.openxmlformats.org/officeDocument/2006/relationships/image" Target="../media/image43.png"/><Relationship Id="rId10" Type="http://schemas.openxmlformats.org/officeDocument/2006/relationships/image" Target="../media/image33.svg"/><Relationship Id="rId19" Type="http://schemas.openxmlformats.org/officeDocument/2006/relationships/image" Target="../media/image40.png"/><Relationship Id="rId4" Type="http://schemas.openxmlformats.org/officeDocument/2006/relationships/hyperlink" Target="http://www.finsmes.com/tag/wells-fargo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s://en.wikipedia.org/wiki/TensorFlow" TargetMode="External"/><Relationship Id="rId22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machinelearning-sampl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hyperlink" Target="https://github.com/lqdev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://luisquintanilla.me/" TargetMode="Externa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11" Type="http://schemas.openxmlformats.org/officeDocument/2006/relationships/hyperlink" Target="https://twitter.com/ljquintanilla" TargetMode="External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svg"/><Relationship Id="rId9" Type="http://schemas.openxmlformats.org/officeDocument/2006/relationships/image" Target="../media/image2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luisquintanilla.me/2018/05/11/deploy-netml-docker-aci/" TargetMode="External"/><Relationship Id="rId3" Type="http://schemas.openxmlformats.org/officeDocument/2006/relationships/hyperlink" Target="https://docs.microsoft.com/en-us/dotnet/machine-learning/resources/glossary" TargetMode="External"/><Relationship Id="rId7" Type="http://schemas.openxmlformats.org/officeDocument/2006/relationships/hyperlink" Target="http://luisquintanilla.me/2018/08/21/serverless-machine-learning-mlnet-azure-function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github.com/dotnet/machinelearning-samples" TargetMode="External"/><Relationship Id="rId5" Type="http://schemas.openxmlformats.org/officeDocument/2006/relationships/hyperlink" Target="https://docs.microsoft.com/en-us/dotnet/machine-learning/how-to-guides/" TargetMode="External"/><Relationship Id="rId4" Type="http://schemas.openxmlformats.org/officeDocument/2006/relationships/hyperlink" Target="https://docs.microsoft.com/en-us/dotnet/machine-learning/tutorial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LNETInAc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C1F3D-9781-408A-BB19-D37AEFEFDD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rial Black" panose="020B0A04020102020204" pitchFamily="34" charset="0"/>
              </a:rPr>
              <a:t>ML.NET In 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43916-C5E6-462D-9967-CD0B4513F3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j-lt"/>
              </a:rPr>
              <a:t>Luis Quintanilla</a:t>
            </a:r>
          </a:p>
          <a:p>
            <a:r>
              <a:rPr lang="en-US" sz="3600" dirty="0">
                <a:latin typeface="+mj-lt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91139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FC3-3BEC-4919-AB11-BC40E773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The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</a:rPr>
              <a:t>Continuous</a:t>
            </a:r>
            <a:r>
              <a:rPr lang="en-US" sz="6000" dirty="0">
                <a:latin typeface="Arial Black" panose="020B0A04020102020204" pitchFamily="34" charset="0"/>
              </a:rPr>
              <a:t> Machine Learning Process</a:t>
            </a:r>
          </a:p>
        </p:txBody>
      </p:sp>
      <p:pic>
        <p:nvPicPr>
          <p:cNvPr id="8" name="Content Placeholder 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560C7CD-FB99-4BA4-860C-F0C3456EC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2187754" y="1844703"/>
            <a:ext cx="7816492" cy="4569344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83FAF6-B54E-468B-BFA9-F00C698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546392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ABC9-6F4F-4F8C-AE7A-F4A3CD0F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What is a </a:t>
            </a:r>
            <a:r>
              <a:rPr lang="en-US" sz="6000" dirty="0">
                <a:solidFill>
                  <a:schemeClr val="accent2"/>
                </a:solidFill>
                <a:latin typeface="Arial Black" panose="020B0A04020102020204" pitchFamily="34" charset="0"/>
              </a:rPr>
              <a:t>model</a:t>
            </a:r>
            <a:r>
              <a:rPr lang="en-US" sz="6000" dirty="0">
                <a:latin typeface="Arial Black" panose="020B0A04020102020204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/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blipFill>
                <a:blip r:embed="rId2"/>
                <a:stretch>
                  <a:fillRect l="-500" r="-4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3655C8F-5206-4DD3-9E4F-50E3B87E2A3E}"/>
              </a:ext>
            </a:extLst>
          </p:cNvPr>
          <p:cNvSpPr txBox="1"/>
          <p:nvPr/>
        </p:nvSpPr>
        <p:spPr>
          <a:xfrm>
            <a:off x="4879379" y="4782591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8" name="Picture 7" descr="A dog standing on a green field&#10;&#10;Description generated with very high confidence">
            <a:extLst>
              <a:ext uri="{FF2B5EF4-FFF2-40B4-BE49-F238E27FC236}">
                <a16:creationId xmlns:a16="http://schemas.microsoft.com/office/drawing/2014/main" id="{84E6FD59-B9DD-4DDE-AEC7-2299038DA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1" y="2374900"/>
            <a:ext cx="2667000" cy="210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67BBB5-DA01-4148-8E94-3D15D1B75746}"/>
              </a:ext>
            </a:extLst>
          </p:cNvPr>
          <p:cNvSpPr txBox="1"/>
          <p:nvPr/>
        </p:nvSpPr>
        <p:spPr>
          <a:xfrm>
            <a:off x="1519697" y="4782591"/>
            <a:ext cx="1441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FA6C945-C068-46D7-83AC-96AFD8BC8D99}"/>
              </a:ext>
            </a:extLst>
          </p:cNvPr>
          <p:cNvSpPr/>
          <p:nvPr/>
        </p:nvSpPr>
        <p:spPr>
          <a:xfrm>
            <a:off x="8479971" y="2374900"/>
            <a:ext cx="793807" cy="21082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3E99F-FD3B-47F5-B77C-671829F6A6C6}"/>
              </a:ext>
            </a:extLst>
          </p:cNvPr>
          <p:cNvSpPr txBox="1"/>
          <p:nvPr/>
        </p:nvSpPr>
        <p:spPr>
          <a:xfrm>
            <a:off x="9504079" y="2367170"/>
            <a:ext cx="1116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B969E-A327-4BB7-8036-B63EDA2009B3}"/>
              </a:ext>
            </a:extLst>
          </p:cNvPr>
          <p:cNvSpPr txBox="1"/>
          <p:nvPr/>
        </p:nvSpPr>
        <p:spPr>
          <a:xfrm>
            <a:off x="9504079" y="3824571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BC7499-A48C-4629-B147-6DC4FA432B5C}"/>
              </a:ext>
            </a:extLst>
          </p:cNvPr>
          <p:cNvSpPr txBox="1"/>
          <p:nvPr/>
        </p:nvSpPr>
        <p:spPr>
          <a:xfrm>
            <a:off x="8667952" y="4782591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F8A983C-1AF0-4018-92F6-0C9D665C70AC}"/>
              </a:ext>
            </a:extLst>
          </p:cNvPr>
          <p:cNvSpPr/>
          <p:nvPr/>
        </p:nvSpPr>
        <p:spPr>
          <a:xfrm>
            <a:off x="3652157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B204622-5A0F-4993-B8E3-78407F0FD7FF}"/>
              </a:ext>
            </a:extLst>
          </p:cNvPr>
          <p:cNvSpPr/>
          <p:nvPr/>
        </p:nvSpPr>
        <p:spPr>
          <a:xfrm>
            <a:off x="7053360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FD75BE7-9817-42A1-B7FD-39416E22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86046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B1871-B46E-4EBE-8450-0184D3E9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Building a Machine Learning 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8D771-A83C-4FD1-AA0E-2EA75EE7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78376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B112-AE81-459A-97A8-B4604E50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</a:rPr>
              <a:t>Automated</a:t>
            </a:r>
            <a:r>
              <a:rPr lang="en-US" sz="6000" dirty="0">
                <a:latin typeface="Arial Black" panose="020B0A04020102020204" pitchFamily="34" charset="0"/>
              </a:rPr>
              <a:t> vs. </a:t>
            </a:r>
            <a:r>
              <a:rPr lang="en-US" sz="6000" dirty="0">
                <a:solidFill>
                  <a:schemeClr val="accent2"/>
                </a:solidFill>
                <a:latin typeface="Arial Black" panose="020B0A04020102020204" pitchFamily="34" charset="0"/>
              </a:rPr>
              <a:t>Custom</a:t>
            </a: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80AF3CE0-56DC-408D-BDC8-6B3BC471342C}"/>
              </a:ext>
            </a:extLst>
          </p:cNvPr>
          <p:cNvSpPr/>
          <p:nvPr/>
        </p:nvSpPr>
        <p:spPr>
          <a:xfrm>
            <a:off x="1140278" y="5557156"/>
            <a:ext cx="9911443" cy="674915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3D637-82FB-4253-BF61-7ABD416626A8}"/>
              </a:ext>
            </a:extLst>
          </p:cNvPr>
          <p:cNvSpPr txBox="1"/>
          <p:nvPr/>
        </p:nvSpPr>
        <p:spPr>
          <a:xfrm>
            <a:off x="1513114" y="5709947"/>
            <a:ext cx="14746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Automated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2A0C4-7D12-4698-87C0-DBCC40FD9BF7}"/>
              </a:ext>
            </a:extLst>
          </p:cNvPr>
          <p:cNvSpPr txBox="1"/>
          <p:nvPr/>
        </p:nvSpPr>
        <p:spPr>
          <a:xfrm>
            <a:off x="9780883" y="5709947"/>
            <a:ext cx="10572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Custom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6C0635-29E4-4B12-A3FD-8BC61A3D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07698" y="3943934"/>
            <a:ext cx="1468233" cy="1075481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5E7407-C61A-4B7D-8D01-90E31A675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98602" y="4448018"/>
            <a:ext cx="1564626" cy="842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206D63-0AEA-460F-8521-807FA6C299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692872" y="2123880"/>
            <a:ext cx="1614683" cy="84098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02FA59-1FD0-4E8A-B991-5F353FD2C7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05252" y="4481674"/>
            <a:ext cx="720032" cy="7200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AA4BA4-BBE1-4B1F-9EEF-24ACE04831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25" y="2843095"/>
            <a:ext cx="1851586" cy="1041517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872A8A9-F60F-4144-85E7-59B5459DF4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41" y="2079795"/>
            <a:ext cx="1173226" cy="1173226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5CA15A8-20BA-4DD3-AD7D-94145413F7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173714" y="1733052"/>
            <a:ext cx="1473718" cy="1256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8AC37-7E8E-4CF6-B75F-1824302A11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5995043" y="3659658"/>
            <a:ext cx="1261698" cy="1023987"/>
          </a:xfrm>
          <a:prstGeom prst="rect">
            <a:avLst/>
          </a:prstGeom>
        </p:spPr>
      </p:pic>
      <p:pic>
        <p:nvPicPr>
          <p:cNvPr id="16" name="Picture 15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86158CDA-0304-4072-8488-E6C194B69B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5" y="3304202"/>
            <a:ext cx="2095500" cy="828675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0040353-9EE8-4CC4-9966-3C07FF15C8F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7"/>
          <a:stretch/>
        </p:blipFill>
        <p:spPr>
          <a:xfrm>
            <a:off x="4416086" y="2882892"/>
            <a:ext cx="1243805" cy="1258827"/>
          </a:xfrm>
          <a:prstGeom prst="rect">
            <a:avLst/>
          </a:prstGeom>
        </p:spPr>
      </p:pic>
      <p:pic>
        <p:nvPicPr>
          <p:cNvPr id="18" name="Picture 17" descr="A close up of a bird&#10;&#10;Description generated with very high confidence">
            <a:extLst>
              <a:ext uri="{FF2B5EF4-FFF2-40B4-BE49-F238E27FC236}">
                <a16:creationId xmlns:a16="http://schemas.microsoft.com/office/drawing/2014/main" id="{8E14C5CF-37D0-4EBE-8E35-05A51A2AFA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8095064" y="2216669"/>
            <a:ext cx="1508891" cy="792549"/>
          </a:xfrm>
          <a:prstGeom prst="rect">
            <a:avLst/>
          </a:prstGeom>
        </p:spPr>
      </p:pic>
      <p:pic>
        <p:nvPicPr>
          <p:cNvPr id="21" name="Picture 2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BDC1B18-1EBF-4239-9501-8183D3BF34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51" y="4088241"/>
            <a:ext cx="1229406" cy="1229406"/>
          </a:xfrm>
          <a:prstGeom prst="rect">
            <a:avLst/>
          </a:prstGeom>
        </p:spPr>
      </p:pic>
      <p:pic>
        <p:nvPicPr>
          <p:cNvPr id="23" name="Picture 22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224F1DD0-8FFD-4B5E-96EC-166889AD36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44" y="4521145"/>
            <a:ext cx="1727344" cy="431836"/>
          </a:xfrm>
          <a:prstGeom prst="rect">
            <a:avLst/>
          </a:prstGeom>
        </p:spPr>
      </p:pic>
      <p:pic>
        <p:nvPicPr>
          <p:cNvPr id="25" name="Picture 2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B505E52-2F1A-4B3C-8B95-9D94EC8E7F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650" y="1631192"/>
            <a:ext cx="941634" cy="941634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93407A8-6272-475B-B15E-1061F25F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F9E95B6-B03C-44EA-A8CF-8654EFB38A1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9127705" y="1342363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21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6690D-A440-4194-9D75-385DF34C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.NET Tools</a:t>
            </a:r>
          </a:p>
        </p:txBody>
      </p:sp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E30E6C7-6336-4E83-93B9-93F2A85D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018" y="1710798"/>
            <a:ext cx="5895975" cy="1514475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042CB14-749F-46DB-BE12-CEE375E89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06" y="3632728"/>
            <a:ext cx="4638095" cy="2989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55390B-CF23-483B-A777-5B689EB2E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101" y="3678759"/>
            <a:ext cx="2579352" cy="2579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C7649-4FC2-4F02-B9A6-E4F172094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193" y="2785973"/>
            <a:ext cx="1905266" cy="1286054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7156FA8-5444-4F6C-9838-336AF153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83923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3FC6-CDAA-4F3E-ABF7-3A1DDAE6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354E2-90C6-432D-A2D5-4855A0F9C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7173" y="1990053"/>
            <a:ext cx="1371600" cy="1371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B050A-1966-4E6D-B0AB-0029B9B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37F5A-30B2-4159-9260-9F8FDE0A7F8A}"/>
              </a:ext>
            </a:extLst>
          </p:cNvPr>
          <p:cNvSpPr txBox="1"/>
          <p:nvPr/>
        </p:nvSpPr>
        <p:spPr>
          <a:xfrm>
            <a:off x="709159" y="3428999"/>
            <a:ext cx="30476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Framework for 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B193AE-9C4E-4126-80A6-FE36B1929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19" y="1874043"/>
            <a:ext cx="1371600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1EC292-0324-473D-92F2-7DEC8F4AC789}"/>
              </a:ext>
            </a:extLst>
          </p:cNvPr>
          <p:cNvSpPr txBox="1"/>
          <p:nvPr/>
        </p:nvSpPr>
        <p:spPr>
          <a:xfrm>
            <a:off x="9765404" y="3429000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Proven &amp; Extensible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9BEDFF-03AF-40DB-91B0-02E0B3C1D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55" y="4254817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830930-AEAD-439D-A3CB-304EF80833AA}"/>
              </a:ext>
            </a:extLst>
          </p:cNvPr>
          <p:cNvSpPr txBox="1"/>
          <p:nvPr/>
        </p:nvSpPr>
        <p:spPr>
          <a:xfrm>
            <a:off x="3449839" y="5498127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B04522-286D-412A-855B-1731BA2858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07"/>
          <a:stretch/>
        </p:blipFill>
        <p:spPr>
          <a:xfrm>
            <a:off x="7172984" y="4544581"/>
            <a:ext cx="2861965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23B942-D856-4CCF-8BED-FDC8C15BF6BB}"/>
              </a:ext>
            </a:extLst>
          </p:cNvPr>
          <p:cNvSpPr txBox="1"/>
          <p:nvPr/>
        </p:nvSpPr>
        <p:spPr>
          <a:xfrm>
            <a:off x="7655652" y="5444864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Cross Platform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FD2779-0E44-4BEA-8D1B-43BA02C948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164" y="1990053"/>
            <a:ext cx="1371600" cy="1371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154412-6234-4A8E-BB1F-7AD5EAB8866B}"/>
              </a:ext>
            </a:extLst>
          </p:cNvPr>
          <p:cNvSpPr txBox="1"/>
          <p:nvPr/>
        </p:nvSpPr>
        <p:spPr>
          <a:xfrm>
            <a:off x="5024243" y="3644442"/>
            <a:ext cx="2555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.NET Standard</a:t>
            </a:r>
          </a:p>
        </p:txBody>
      </p:sp>
    </p:spTree>
    <p:extLst>
      <p:ext uri="{BB962C8B-B14F-4D97-AF65-F5344CB8AC3E}">
        <p14:creationId xmlns:p14="http://schemas.microsoft.com/office/powerpoint/2010/main" val="4031663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FF7C-028D-43AA-B8EB-4E9AFFE8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 - Framework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80AE3C-4C92-4A98-BA13-C14D480E3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3192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504C-6AEB-4604-B2CC-4D3E7A48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90248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6A9A3110-A034-4F1D-A47D-9BE62A164F09}"/>
              </a:ext>
            </a:extLst>
          </p:cNvPr>
          <p:cNvSpPr txBox="1"/>
          <p:nvPr/>
        </p:nvSpPr>
        <p:spPr>
          <a:xfrm>
            <a:off x="1333423" y="5933060"/>
            <a:ext cx="10143577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more! Samples @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https://github.com/dotnet/machinelearning-samples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2808CAC-9195-40F1-A29D-E3B07CD5E481}"/>
              </a:ext>
            </a:extLst>
          </p:cNvPr>
          <p:cNvSpPr/>
          <p:nvPr/>
        </p:nvSpPr>
        <p:spPr bwMode="auto">
          <a:xfrm>
            <a:off x="6219672" y="4751058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ECCF71-683B-41DA-89CC-F25FA9A418F1}"/>
              </a:ext>
            </a:extLst>
          </p:cNvPr>
          <p:cNvSpPr txBox="1"/>
          <p:nvPr/>
        </p:nvSpPr>
        <p:spPr>
          <a:xfrm>
            <a:off x="6905001" y="4761559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Customer segmentation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589843F-F8C1-408F-BEC6-DD182E4A9BD1}"/>
              </a:ext>
            </a:extLst>
          </p:cNvPr>
          <p:cNvSpPr/>
          <p:nvPr/>
        </p:nvSpPr>
        <p:spPr bwMode="auto">
          <a:xfrm>
            <a:off x="6219672" y="3765616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4ADC8C9-69A5-4B09-9FFC-3EAC572DF919}"/>
              </a:ext>
            </a:extLst>
          </p:cNvPr>
          <p:cNvSpPr txBox="1"/>
          <p:nvPr/>
        </p:nvSpPr>
        <p:spPr>
          <a:xfrm>
            <a:off x="6905001" y="3776117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Recommendations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09D2EBA-E234-419E-9ABB-AF0C23A4AD91}"/>
              </a:ext>
            </a:extLst>
          </p:cNvPr>
          <p:cNvSpPr/>
          <p:nvPr/>
        </p:nvSpPr>
        <p:spPr bwMode="auto">
          <a:xfrm>
            <a:off x="6219672" y="2808814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238F16-5FE9-4209-BBFA-446065FCD69F}"/>
              </a:ext>
            </a:extLst>
          </p:cNvPr>
          <p:cNvSpPr txBox="1"/>
          <p:nvPr/>
        </p:nvSpPr>
        <p:spPr>
          <a:xfrm>
            <a:off x="6905001" y="2819315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Predictive maintenance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93F2445-8FBF-497E-9FBF-333EC9A7394E}"/>
              </a:ext>
            </a:extLst>
          </p:cNvPr>
          <p:cNvSpPr/>
          <p:nvPr/>
        </p:nvSpPr>
        <p:spPr bwMode="auto">
          <a:xfrm>
            <a:off x="6219672" y="1813435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C0826F-EAFE-469B-8D93-8B62480635EC}"/>
              </a:ext>
            </a:extLst>
          </p:cNvPr>
          <p:cNvSpPr txBox="1"/>
          <p:nvPr/>
        </p:nvSpPr>
        <p:spPr>
          <a:xfrm>
            <a:off x="6905001" y="1842403"/>
            <a:ext cx="4572000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Forecasting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E384AE-CA2E-43D1-BB2D-ED764BDB577F}"/>
              </a:ext>
            </a:extLst>
          </p:cNvPr>
          <p:cNvSpPr/>
          <p:nvPr/>
        </p:nvSpPr>
        <p:spPr bwMode="auto">
          <a:xfrm>
            <a:off x="659118" y="3748363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CF6B14-6B93-4E6A-867E-CB47CE093BD8}"/>
              </a:ext>
            </a:extLst>
          </p:cNvPr>
          <p:cNvSpPr/>
          <p:nvPr/>
        </p:nvSpPr>
        <p:spPr bwMode="auto">
          <a:xfrm>
            <a:off x="651497" y="4769453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3DDA144-D699-4275-8D69-C1A57B5AB301}"/>
              </a:ext>
            </a:extLst>
          </p:cNvPr>
          <p:cNvSpPr/>
          <p:nvPr/>
        </p:nvSpPr>
        <p:spPr bwMode="auto">
          <a:xfrm>
            <a:off x="659118" y="2813610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A2054A-82A5-4713-82C4-08FA1882E5E4}"/>
              </a:ext>
            </a:extLst>
          </p:cNvPr>
          <p:cNvGrpSpPr/>
          <p:nvPr/>
        </p:nvGrpSpPr>
        <p:grpSpPr>
          <a:xfrm>
            <a:off x="568928" y="3836164"/>
            <a:ext cx="2584879" cy="831587"/>
            <a:chOff x="413448" y="3327187"/>
            <a:chExt cx="2584878" cy="8315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FC6B3D-B785-4770-8201-5C5206F9CF06}"/>
                </a:ext>
              </a:extLst>
            </p:cNvPr>
            <p:cNvSpPr txBox="1"/>
            <p:nvPr/>
          </p:nvSpPr>
          <p:spPr>
            <a:xfrm>
              <a:off x="1613529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4E33073-F9E0-465A-8221-E96249F1A813}"/>
                </a:ext>
              </a:extLst>
            </p:cNvPr>
            <p:cNvSpPr/>
            <p:nvPr/>
          </p:nvSpPr>
          <p:spPr>
            <a:xfrm>
              <a:off x="413448" y="3789441"/>
              <a:ext cx="25848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ADFF36D-0438-4EA8-A6BD-A3AD4C54376E}"/>
              </a:ext>
            </a:extLst>
          </p:cNvPr>
          <p:cNvGrpSpPr/>
          <p:nvPr/>
        </p:nvGrpSpPr>
        <p:grpSpPr>
          <a:xfrm>
            <a:off x="3524321" y="3834589"/>
            <a:ext cx="2584879" cy="800809"/>
            <a:chOff x="413448" y="3327187"/>
            <a:chExt cx="2584878" cy="80080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FF5781-FAD0-4873-B88D-8B2FAE7F1C35}"/>
                </a:ext>
              </a:extLst>
            </p:cNvPr>
            <p:cNvSpPr txBox="1"/>
            <p:nvPr/>
          </p:nvSpPr>
          <p:spPr>
            <a:xfrm>
              <a:off x="1613553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29D672-A7DB-468D-9074-85C039693DBE}"/>
                </a:ext>
              </a:extLst>
            </p:cNvPr>
            <p:cNvSpPr/>
            <p:nvPr/>
          </p:nvSpPr>
          <p:spPr>
            <a:xfrm>
              <a:off x="413448" y="3789441"/>
              <a:ext cx="25848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4E63B2B-BF25-4A8E-A43B-28EDDE9F7637}"/>
              </a:ext>
            </a:extLst>
          </p:cNvPr>
          <p:cNvSpPr txBox="1"/>
          <p:nvPr/>
        </p:nvSpPr>
        <p:spPr>
          <a:xfrm>
            <a:off x="4012523" y="40666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41E3BB-6186-4342-95BB-505E2A9DEC08}"/>
              </a:ext>
            </a:extLst>
          </p:cNvPr>
          <p:cNvSpPr txBox="1"/>
          <p:nvPr/>
        </p:nvSpPr>
        <p:spPr>
          <a:xfrm>
            <a:off x="4736818" y="3835174"/>
            <a:ext cx="184730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ACE1E4-2DAC-433C-8230-E902F73669CA}"/>
              </a:ext>
            </a:extLst>
          </p:cNvPr>
          <p:cNvSpPr txBox="1"/>
          <p:nvPr/>
        </p:nvSpPr>
        <p:spPr>
          <a:xfrm>
            <a:off x="1344447" y="2842578"/>
            <a:ext cx="4572000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Issue Classification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F18167-CA6D-4442-935C-8B3862384731}"/>
              </a:ext>
            </a:extLst>
          </p:cNvPr>
          <p:cNvSpPr txBox="1"/>
          <p:nvPr/>
        </p:nvSpPr>
        <p:spPr>
          <a:xfrm>
            <a:off x="6679267" y="1761895"/>
            <a:ext cx="45429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EFBDB09-6F54-4E30-898D-D94BB0C1750C}"/>
              </a:ext>
            </a:extLst>
          </p:cNvPr>
          <p:cNvCxnSpPr>
            <a:cxnSpLocks/>
          </p:cNvCxnSpPr>
          <p:nvPr/>
        </p:nvCxnSpPr>
        <p:spPr>
          <a:xfrm flipV="1">
            <a:off x="816283" y="5685070"/>
            <a:ext cx="9871399" cy="1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17C54C7-3E36-4EB7-A3BD-C2417F7547E9}"/>
              </a:ext>
            </a:extLst>
          </p:cNvPr>
          <p:cNvCxnSpPr>
            <a:cxnSpLocks/>
          </p:cNvCxnSpPr>
          <p:nvPr/>
        </p:nvCxnSpPr>
        <p:spPr>
          <a:xfrm flipV="1">
            <a:off x="735621" y="1539229"/>
            <a:ext cx="9871399" cy="1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rackers_EADF" title="Icon of a clipboard with a checklist on it">
            <a:extLst>
              <a:ext uri="{FF2B5EF4-FFF2-40B4-BE49-F238E27FC236}">
                <a16:creationId xmlns:a16="http://schemas.microsoft.com/office/drawing/2014/main" id="{431CE3BB-632A-4B3E-87A0-FEB84CCE2A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4119" y="2939554"/>
            <a:ext cx="324771" cy="442840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2375 w 2750"/>
              <a:gd name="T33" fmla="*/ 1750 h 3750"/>
              <a:gd name="T34" fmla="*/ 1375 w 2750"/>
              <a:gd name="T35" fmla="*/ 1750 h 3750"/>
              <a:gd name="T36" fmla="*/ 2375 w 2750"/>
              <a:gd name="T37" fmla="*/ 2500 h 3750"/>
              <a:gd name="T38" fmla="*/ 1375 w 2750"/>
              <a:gd name="T39" fmla="*/ 2500 h 3750"/>
              <a:gd name="T40" fmla="*/ 2375 w 2750"/>
              <a:gd name="T41" fmla="*/ 3250 h 3750"/>
              <a:gd name="T42" fmla="*/ 1375 w 2750"/>
              <a:gd name="T43" fmla="*/ 3250 h 3750"/>
              <a:gd name="T44" fmla="*/ 500 w 2750"/>
              <a:gd name="T45" fmla="*/ 1500 h 3750"/>
              <a:gd name="T46" fmla="*/ 750 w 2750"/>
              <a:gd name="T47" fmla="*/ 1750 h 3750"/>
              <a:gd name="T48" fmla="*/ 1125 w 2750"/>
              <a:gd name="T49" fmla="*/ 1375 h 3750"/>
              <a:gd name="T50" fmla="*/ 500 w 2750"/>
              <a:gd name="T51" fmla="*/ 2250 h 3750"/>
              <a:gd name="T52" fmla="*/ 750 w 2750"/>
              <a:gd name="T53" fmla="*/ 2500 h 3750"/>
              <a:gd name="T54" fmla="*/ 1125 w 2750"/>
              <a:gd name="T55" fmla="*/ 2125 h 3750"/>
              <a:gd name="T56" fmla="*/ 500 w 2750"/>
              <a:gd name="T57" fmla="*/ 3000 h 3750"/>
              <a:gd name="T58" fmla="*/ 750 w 2750"/>
              <a:gd name="T59" fmla="*/ 3250 h 3750"/>
              <a:gd name="T60" fmla="*/ 112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2375" y="1750"/>
                </a:moveTo>
                <a:cubicBezTo>
                  <a:pt x="1375" y="1750"/>
                  <a:pt x="1375" y="1750"/>
                  <a:pt x="1375" y="1750"/>
                </a:cubicBezTo>
                <a:moveTo>
                  <a:pt x="2375" y="2500"/>
                </a:moveTo>
                <a:cubicBezTo>
                  <a:pt x="1375" y="2500"/>
                  <a:pt x="1375" y="2500"/>
                  <a:pt x="1375" y="2500"/>
                </a:cubicBezTo>
                <a:moveTo>
                  <a:pt x="23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500" y="1500"/>
                </a:moveTo>
                <a:cubicBezTo>
                  <a:pt x="750" y="1750"/>
                  <a:pt x="750" y="1750"/>
                  <a:pt x="750" y="1750"/>
                </a:cubicBezTo>
                <a:cubicBezTo>
                  <a:pt x="1125" y="1375"/>
                  <a:pt x="1125" y="1375"/>
                  <a:pt x="1125" y="1375"/>
                </a:cubicBezTo>
                <a:moveTo>
                  <a:pt x="500" y="2250"/>
                </a:moveTo>
                <a:cubicBezTo>
                  <a:pt x="750" y="2500"/>
                  <a:pt x="750" y="2500"/>
                  <a:pt x="750" y="2500"/>
                </a:cubicBezTo>
                <a:cubicBezTo>
                  <a:pt x="1125" y="2125"/>
                  <a:pt x="1125" y="2125"/>
                  <a:pt x="1125" y="2125"/>
                </a:cubicBezTo>
                <a:moveTo>
                  <a:pt x="500" y="3000"/>
                </a:moveTo>
                <a:cubicBezTo>
                  <a:pt x="750" y="3250"/>
                  <a:pt x="750" y="3250"/>
                  <a:pt x="750" y="3250"/>
                </a:cubicBezTo>
                <a:cubicBezTo>
                  <a:pt x="1125" y="2875"/>
                  <a:pt x="1125" y="2875"/>
                  <a:pt x="1125" y="28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Photo2_EB9F" title="Icon of a photo of a landscape">
            <a:extLst>
              <a:ext uri="{FF2B5EF4-FFF2-40B4-BE49-F238E27FC236}">
                <a16:creationId xmlns:a16="http://schemas.microsoft.com/office/drawing/2014/main" id="{B2768C87-F8FE-4F62-9B57-8D62148F563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6308" y="3893677"/>
            <a:ext cx="470836" cy="345547"/>
          </a:xfrm>
          <a:custGeom>
            <a:avLst/>
            <a:gdLst>
              <a:gd name="T0" fmla="*/ 3752 w 3752"/>
              <a:gd name="T1" fmla="*/ 2752 h 2752"/>
              <a:gd name="T2" fmla="*/ 0 w 3752"/>
              <a:gd name="T3" fmla="*/ 2752 h 2752"/>
              <a:gd name="T4" fmla="*/ 0 w 3752"/>
              <a:gd name="T5" fmla="*/ 0 h 2752"/>
              <a:gd name="T6" fmla="*/ 3752 w 3752"/>
              <a:gd name="T7" fmla="*/ 0 h 2752"/>
              <a:gd name="T8" fmla="*/ 3752 w 3752"/>
              <a:gd name="T9" fmla="*/ 2752 h 2752"/>
              <a:gd name="T10" fmla="*/ 2951 w 3752"/>
              <a:gd name="T11" fmla="*/ 751 h 2752"/>
              <a:gd name="T12" fmla="*/ 3002 w 3752"/>
              <a:gd name="T13" fmla="*/ 801 h 2752"/>
              <a:gd name="T14" fmla="*/ 3052 w 3752"/>
              <a:gd name="T15" fmla="*/ 751 h 2752"/>
              <a:gd name="T16" fmla="*/ 3002 w 3752"/>
              <a:gd name="T17" fmla="*/ 700 h 2752"/>
              <a:gd name="T18" fmla="*/ 2951 w 3752"/>
              <a:gd name="T19" fmla="*/ 751 h 2752"/>
              <a:gd name="T20" fmla="*/ 3002 w 3752"/>
              <a:gd name="T21" fmla="*/ 2752 h 2752"/>
              <a:gd name="T22" fmla="*/ 1000 w 3752"/>
              <a:gd name="T23" fmla="*/ 751 h 2752"/>
              <a:gd name="T24" fmla="*/ 0 w 3752"/>
              <a:gd name="T25" fmla="*/ 1751 h 2752"/>
              <a:gd name="T26" fmla="*/ 3752 w 3752"/>
              <a:gd name="T27" fmla="*/ 2502 h 2752"/>
              <a:gd name="T28" fmla="*/ 2752 w 3752"/>
              <a:gd name="T29" fmla="*/ 1501 h 2752"/>
              <a:gd name="T30" fmla="*/ 2251 w 3752"/>
              <a:gd name="T31" fmla="*/ 2001 h 2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52" h="2752">
                <a:moveTo>
                  <a:pt x="3752" y="2752"/>
                </a:moveTo>
                <a:cubicBezTo>
                  <a:pt x="0" y="2752"/>
                  <a:pt x="0" y="2752"/>
                  <a:pt x="0" y="2752"/>
                </a:cubicBezTo>
                <a:cubicBezTo>
                  <a:pt x="0" y="0"/>
                  <a:pt x="0" y="0"/>
                  <a:pt x="0" y="0"/>
                </a:cubicBezTo>
                <a:cubicBezTo>
                  <a:pt x="3752" y="0"/>
                  <a:pt x="3752" y="0"/>
                  <a:pt x="3752" y="0"/>
                </a:cubicBezTo>
                <a:lnTo>
                  <a:pt x="3752" y="2752"/>
                </a:lnTo>
                <a:close/>
                <a:moveTo>
                  <a:pt x="2951" y="751"/>
                </a:moveTo>
                <a:cubicBezTo>
                  <a:pt x="2951" y="778"/>
                  <a:pt x="2974" y="801"/>
                  <a:pt x="3002" y="801"/>
                </a:cubicBezTo>
                <a:cubicBezTo>
                  <a:pt x="3030" y="801"/>
                  <a:pt x="3052" y="778"/>
                  <a:pt x="3052" y="751"/>
                </a:cubicBezTo>
                <a:cubicBezTo>
                  <a:pt x="3052" y="723"/>
                  <a:pt x="3030" y="700"/>
                  <a:pt x="3002" y="700"/>
                </a:cubicBezTo>
                <a:cubicBezTo>
                  <a:pt x="2974" y="700"/>
                  <a:pt x="2951" y="723"/>
                  <a:pt x="2951" y="751"/>
                </a:cubicBezTo>
                <a:close/>
                <a:moveTo>
                  <a:pt x="3002" y="2752"/>
                </a:moveTo>
                <a:cubicBezTo>
                  <a:pt x="1000" y="751"/>
                  <a:pt x="1000" y="751"/>
                  <a:pt x="1000" y="751"/>
                </a:cubicBezTo>
                <a:cubicBezTo>
                  <a:pt x="0" y="1751"/>
                  <a:pt x="0" y="1751"/>
                  <a:pt x="0" y="1751"/>
                </a:cubicBezTo>
                <a:moveTo>
                  <a:pt x="3752" y="2502"/>
                </a:moveTo>
                <a:cubicBezTo>
                  <a:pt x="2752" y="1501"/>
                  <a:pt x="2752" y="1501"/>
                  <a:pt x="2752" y="1501"/>
                </a:cubicBezTo>
                <a:cubicBezTo>
                  <a:pt x="2251" y="2001"/>
                  <a:pt x="2251" y="2001"/>
                  <a:pt x="2251" y="2001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camera" title="Icon of a camera">
            <a:extLst>
              <a:ext uri="{FF2B5EF4-FFF2-40B4-BE49-F238E27FC236}">
                <a16:creationId xmlns:a16="http://schemas.microsoft.com/office/drawing/2014/main" id="{D6702F47-337E-432F-98FE-51469A72DED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6494" y="4910940"/>
            <a:ext cx="429260" cy="343049"/>
          </a:xfrm>
          <a:custGeom>
            <a:avLst/>
            <a:gdLst>
              <a:gd name="T0" fmla="*/ 0 w 330"/>
              <a:gd name="T1" fmla="*/ 24 h 264"/>
              <a:gd name="T2" fmla="*/ 87 w 330"/>
              <a:gd name="T3" fmla="*/ 24 h 264"/>
              <a:gd name="T4" fmla="*/ 111 w 330"/>
              <a:gd name="T5" fmla="*/ 0 h 264"/>
              <a:gd name="T6" fmla="*/ 217 w 330"/>
              <a:gd name="T7" fmla="*/ 0 h 264"/>
              <a:gd name="T8" fmla="*/ 242 w 330"/>
              <a:gd name="T9" fmla="*/ 24 h 264"/>
              <a:gd name="T10" fmla="*/ 330 w 330"/>
              <a:gd name="T11" fmla="*/ 24 h 264"/>
              <a:gd name="T12" fmla="*/ 330 w 330"/>
              <a:gd name="T13" fmla="*/ 264 h 264"/>
              <a:gd name="T14" fmla="*/ 0 w 330"/>
              <a:gd name="T15" fmla="*/ 264 h 264"/>
              <a:gd name="T16" fmla="*/ 0 w 330"/>
              <a:gd name="T17" fmla="*/ 24 h 264"/>
              <a:gd name="T18" fmla="*/ 165 w 330"/>
              <a:gd name="T19" fmla="*/ 221 h 264"/>
              <a:gd name="T20" fmla="*/ 242 w 330"/>
              <a:gd name="T21" fmla="*/ 144 h 264"/>
              <a:gd name="T22" fmla="*/ 165 w 330"/>
              <a:gd name="T23" fmla="*/ 67 h 264"/>
              <a:gd name="T24" fmla="*/ 88 w 330"/>
              <a:gd name="T25" fmla="*/ 144 h 264"/>
              <a:gd name="T26" fmla="*/ 165 w 330"/>
              <a:gd name="T27" fmla="*/ 221 h 264"/>
              <a:gd name="T28" fmla="*/ 42 w 330"/>
              <a:gd name="T29" fmla="*/ 73 h 264"/>
              <a:gd name="T30" fmla="*/ 48 w 330"/>
              <a:gd name="T31" fmla="*/ 67 h 264"/>
              <a:gd name="T32" fmla="*/ 42 w 330"/>
              <a:gd name="T33" fmla="*/ 61 h 264"/>
              <a:gd name="T34" fmla="*/ 36 w 330"/>
              <a:gd name="T35" fmla="*/ 67 h 264"/>
              <a:gd name="T36" fmla="*/ 42 w 330"/>
              <a:gd name="T37" fmla="*/ 73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264">
                <a:moveTo>
                  <a:pt x="0" y="24"/>
                </a:moveTo>
                <a:cubicBezTo>
                  <a:pt x="87" y="24"/>
                  <a:pt x="87" y="24"/>
                  <a:pt x="87" y="24"/>
                </a:cubicBezTo>
                <a:cubicBezTo>
                  <a:pt x="111" y="0"/>
                  <a:pt x="111" y="0"/>
                  <a:pt x="111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42" y="24"/>
                  <a:pt x="242" y="24"/>
                  <a:pt x="242" y="24"/>
                </a:cubicBezTo>
                <a:cubicBezTo>
                  <a:pt x="330" y="24"/>
                  <a:pt x="330" y="24"/>
                  <a:pt x="330" y="24"/>
                </a:cubicBezTo>
                <a:cubicBezTo>
                  <a:pt x="330" y="264"/>
                  <a:pt x="330" y="264"/>
                  <a:pt x="330" y="264"/>
                </a:cubicBezTo>
                <a:cubicBezTo>
                  <a:pt x="0" y="264"/>
                  <a:pt x="0" y="264"/>
                  <a:pt x="0" y="264"/>
                </a:cubicBezTo>
                <a:lnTo>
                  <a:pt x="0" y="24"/>
                </a:lnTo>
                <a:close/>
                <a:moveTo>
                  <a:pt x="165" y="221"/>
                </a:moveTo>
                <a:cubicBezTo>
                  <a:pt x="208" y="221"/>
                  <a:pt x="242" y="187"/>
                  <a:pt x="242" y="144"/>
                </a:cubicBezTo>
                <a:cubicBezTo>
                  <a:pt x="242" y="101"/>
                  <a:pt x="208" y="67"/>
                  <a:pt x="165" y="67"/>
                </a:cubicBezTo>
                <a:cubicBezTo>
                  <a:pt x="123" y="67"/>
                  <a:pt x="88" y="101"/>
                  <a:pt x="88" y="144"/>
                </a:cubicBezTo>
                <a:cubicBezTo>
                  <a:pt x="88" y="187"/>
                  <a:pt x="123" y="221"/>
                  <a:pt x="165" y="221"/>
                </a:cubicBezTo>
                <a:close/>
                <a:moveTo>
                  <a:pt x="42" y="73"/>
                </a:moveTo>
                <a:cubicBezTo>
                  <a:pt x="45" y="73"/>
                  <a:pt x="48" y="70"/>
                  <a:pt x="48" y="67"/>
                </a:cubicBezTo>
                <a:cubicBezTo>
                  <a:pt x="48" y="64"/>
                  <a:pt x="45" y="61"/>
                  <a:pt x="42" y="61"/>
                </a:cubicBezTo>
                <a:cubicBezTo>
                  <a:pt x="38" y="61"/>
                  <a:pt x="36" y="64"/>
                  <a:pt x="36" y="67"/>
                </a:cubicBezTo>
                <a:cubicBezTo>
                  <a:pt x="36" y="70"/>
                  <a:pt x="38" y="73"/>
                  <a:pt x="42" y="73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factory_3" title="Icon of a factory or warehouse">
            <a:extLst>
              <a:ext uri="{FF2B5EF4-FFF2-40B4-BE49-F238E27FC236}">
                <a16:creationId xmlns:a16="http://schemas.microsoft.com/office/drawing/2014/main" id="{3E21944D-4F77-4A03-967F-0AC5F42D9EA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2010" y="2973987"/>
            <a:ext cx="411480" cy="347225"/>
          </a:xfrm>
          <a:custGeom>
            <a:avLst/>
            <a:gdLst>
              <a:gd name="T0" fmla="*/ 394 w 394"/>
              <a:gd name="T1" fmla="*/ 101 h 244"/>
              <a:gd name="T2" fmla="*/ 394 w 394"/>
              <a:gd name="T3" fmla="*/ 244 h 244"/>
              <a:gd name="T4" fmla="*/ 0 w 394"/>
              <a:gd name="T5" fmla="*/ 244 h 244"/>
              <a:gd name="T6" fmla="*/ 0 w 394"/>
              <a:gd name="T7" fmla="*/ 101 h 244"/>
              <a:gd name="T8" fmla="*/ 76 w 394"/>
              <a:gd name="T9" fmla="*/ 45 h 244"/>
              <a:gd name="T10" fmla="*/ 76 w 394"/>
              <a:gd name="T11" fmla="*/ 101 h 244"/>
              <a:gd name="T12" fmla="*/ 160 w 394"/>
              <a:gd name="T13" fmla="*/ 45 h 244"/>
              <a:gd name="T14" fmla="*/ 160 w 394"/>
              <a:gd name="T15" fmla="*/ 101 h 244"/>
              <a:gd name="T16" fmla="*/ 394 w 394"/>
              <a:gd name="T17" fmla="*/ 101 h 244"/>
              <a:gd name="T18" fmla="*/ 309 w 394"/>
              <a:gd name="T19" fmla="*/ 101 h 244"/>
              <a:gd name="T20" fmla="*/ 289 w 394"/>
              <a:gd name="T21" fmla="*/ 0 h 244"/>
              <a:gd name="T22" fmla="*/ 273 w 394"/>
              <a:gd name="T23" fmla="*/ 0 h 244"/>
              <a:gd name="T24" fmla="*/ 256 w 394"/>
              <a:gd name="T25" fmla="*/ 101 h 244"/>
              <a:gd name="T26" fmla="*/ 378 w 394"/>
              <a:gd name="T27" fmla="*/ 101 h 244"/>
              <a:gd name="T28" fmla="*/ 358 w 394"/>
              <a:gd name="T29" fmla="*/ 0 h 244"/>
              <a:gd name="T30" fmla="*/ 340 w 394"/>
              <a:gd name="T31" fmla="*/ 0 h 244"/>
              <a:gd name="T32" fmla="*/ 324 w 394"/>
              <a:gd name="T33" fmla="*/ 101 h 244"/>
              <a:gd name="T34" fmla="*/ 57 w 394"/>
              <a:gd name="T35" fmla="*/ 144 h 244"/>
              <a:gd name="T36" fmla="*/ 36 w 394"/>
              <a:gd name="T37" fmla="*/ 144 h 244"/>
              <a:gd name="T38" fmla="*/ 36 w 394"/>
              <a:gd name="T39" fmla="*/ 165 h 244"/>
              <a:gd name="T40" fmla="*/ 57 w 394"/>
              <a:gd name="T41" fmla="*/ 165 h 244"/>
              <a:gd name="T42" fmla="*/ 57 w 394"/>
              <a:gd name="T43" fmla="*/ 144 h 244"/>
              <a:gd name="T44" fmla="*/ 131 w 394"/>
              <a:gd name="T45" fmla="*/ 144 h 244"/>
              <a:gd name="T46" fmla="*/ 112 w 394"/>
              <a:gd name="T47" fmla="*/ 144 h 244"/>
              <a:gd name="T48" fmla="*/ 112 w 394"/>
              <a:gd name="T49" fmla="*/ 165 h 244"/>
              <a:gd name="T50" fmla="*/ 131 w 394"/>
              <a:gd name="T51" fmla="*/ 165 h 244"/>
              <a:gd name="T52" fmla="*/ 131 w 394"/>
              <a:gd name="T53" fmla="*/ 144 h 244"/>
              <a:gd name="T54" fmla="*/ 207 w 394"/>
              <a:gd name="T55" fmla="*/ 144 h 244"/>
              <a:gd name="T56" fmla="*/ 188 w 394"/>
              <a:gd name="T57" fmla="*/ 144 h 244"/>
              <a:gd name="T58" fmla="*/ 188 w 394"/>
              <a:gd name="T59" fmla="*/ 165 h 244"/>
              <a:gd name="T60" fmla="*/ 207 w 394"/>
              <a:gd name="T61" fmla="*/ 165 h 244"/>
              <a:gd name="T62" fmla="*/ 207 w 394"/>
              <a:gd name="T63" fmla="*/ 144 h 244"/>
              <a:gd name="T64" fmla="*/ 283 w 394"/>
              <a:gd name="T65" fmla="*/ 144 h 244"/>
              <a:gd name="T66" fmla="*/ 262 w 394"/>
              <a:gd name="T67" fmla="*/ 144 h 244"/>
              <a:gd name="T68" fmla="*/ 262 w 394"/>
              <a:gd name="T69" fmla="*/ 165 h 244"/>
              <a:gd name="T70" fmla="*/ 283 w 394"/>
              <a:gd name="T71" fmla="*/ 165 h 244"/>
              <a:gd name="T72" fmla="*/ 283 w 394"/>
              <a:gd name="T73" fmla="*/ 144 h 244"/>
              <a:gd name="T74" fmla="*/ 358 w 394"/>
              <a:gd name="T75" fmla="*/ 144 h 244"/>
              <a:gd name="T76" fmla="*/ 338 w 394"/>
              <a:gd name="T77" fmla="*/ 144 h 244"/>
              <a:gd name="T78" fmla="*/ 338 w 394"/>
              <a:gd name="T79" fmla="*/ 165 h 244"/>
              <a:gd name="T80" fmla="*/ 358 w 394"/>
              <a:gd name="T81" fmla="*/ 165 h 244"/>
              <a:gd name="T82" fmla="*/ 358 w 394"/>
              <a:gd name="T83" fmla="*/ 1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4" h="244">
                <a:moveTo>
                  <a:pt x="394" y="101"/>
                </a:moveTo>
                <a:lnTo>
                  <a:pt x="394" y="244"/>
                </a:lnTo>
                <a:lnTo>
                  <a:pt x="0" y="244"/>
                </a:lnTo>
                <a:lnTo>
                  <a:pt x="0" y="101"/>
                </a:lnTo>
                <a:lnTo>
                  <a:pt x="76" y="45"/>
                </a:lnTo>
                <a:lnTo>
                  <a:pt x="76" y="101"/>
                </a:lnTo>
                <a:lnTo>
                  <a:pt x="160" y="45"/>
                </a:lnTo>
                <a:lnTo>
                  <a:pt x="160" y="101"/>
                </a:lnTo>
                <a:lnTo>
                  <a:pt x="394" y="101"/>
                </a:lnTo>
                <a:moveTo>
                  <a:pt x="309" y="101"/>
                </a:moveTo>
                <a:lnTo>
                  <a:pt x="289" y="0"/>
                </a:lnTo>
                <a:lnTo>
                  <a:pt x="273" y="0"/>
                </a:lnTo>
                <a:lnTo>
                  <a:pt x="256" y="101"/>
                </a:lnTo>
                <a:moveTo>
                  <a:pt x="378" y="101"/>
                </a:moveTo>
                <a:lnTo>
                  <a:pt x="358" y="0"/>
                </a:lnTo>
                <a:lnTo>
                  <a:pt x="340" y="0"/>
                </a:lnTo>
                <a:lnTo>
                  <a:pt x="324" y="101"/>
                </a:lnTo>
                <a:moveTo>
                  <a:pt x="57" y="144"/>
                </a:moveTo>
                <a:lnTo>
                  <a:pt x="36" y="144"/>
                </a:lnTo>
                <a:lnTo>
                  <a:pt x="36" y="165"/>
                </a:lnTo>
                <a:lnTo>
                  <a:pt x="57" y="165"/>
                </a:lnTo>
                <a:lnTo>
                  <a:pt x="57" y="144"/>
                </a:lnTo>
                <a:moveTo>
                  <a:pt x="131" y="144"/>
                </a:moveTo>
                <a:lnTo>
                  <a:pt x="112" y="144"/>
                </a:lnTo>
                <a:lnTo>
                  <a:pt x="112" y="165"/>
                </a:lnTo>
                <a:lnTo>
                  <a:pt x="131" y="165"/>
                </a:lnTo>
                <a:lnTo>
                  <a:pt x="131" y="144"/>
                </a:lnTo>
                <a:moveTo>
                  <a:pt x="207" y="144"/>
                </a:moveTo>
                <a:lnTo>
                  <a:pt x="188" y="144"/>
                </a:lnTo>
                <a:lnTo>
                  <a:pt x="188" y="165"/>
                </a:lnTo>
                <a:lnTo>
                  <a:pt x="207" y="165"/>
                </a:lnTo>
                <a:lnTo>
                  <a:pt x="207" y="144"/>
                </a:lnTo>
                <a:moveTo>
                  <a:pt x="283" y="144"/>
                </a:moveTo>
                <a:lnTo>
                  <a:pt x="262" y="144"/>
                </a:lnTo>
                <a:lnTo>
                  <a:pt x="262" y="165"/>
                </a:lnTo>
                <a:lnTo>
                  <a:pt x="283" y="165"/>
                </a:lnTo>
                <a:lnTo>
                  <a:pt x="283" y="144"/>
                </a:lnTo>
                <a:moveTo>
                  <a:pt x="358" y="144"/>
                </a:moveTo>
                <a:lnTo>
                  <a:pt x="338" y="144"/>
                </a:lnTo>
                <a:lnTo>
                  <a:pt x="338" y="165"/>
                </a:lnTo>
                <a:lnTo>
                  <a:pt x="358" y="165"/>
                </a:lnTo>
                <a:lnTo>
                  <a:pt x="358" y="144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ShoppingCart_E7BF" title="Icon of a shopping cart">
            <a:extLst>
              <a:ext uri="{FF2B5EF4-FFF2-40B4-BE49-F238E27FC236}">
                <a16:creationId xmlns:a16="http://schemas.microsoft.com/office/drawing/2014/main" id="{688686FC-526A-4C1E-90DC-6291C5F058E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27961" y="3922750"/>
            <a:ext cx="430126" cy="365760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people_3" title="Icon of a person surrounded by brackets">
            <a:extLst>
              <a:ext uri="{FF2B5EF4-FFF2-40B4-BE49-F238E27FC236}">
                <a16:creationId xmlns:a16="http://schemas.microsoft.com/office/drawing/2014/main" id="{98C45569-F45A-4450-98E9-9270AC4219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9274" y="4871104"/>
            <a:ext cx="403722" cy="406950"/>
          </a:xfrm>
          <a:custGeom>
            <a:avLst/>
            <a:gdLst>
              <a:gd name="T0" fmla="*/ 346 w 346"/>
              <a:gd name="T1" fmla="*/ 265 h 348"/>
              <a:gd name="T2" fmla="*/ 346 w 346"/>
              <a:gd name="T3" fmla="*/ 348 h 348"/>
              <a:gd name="T4" fmla="*/ 263 w 346"/>
              <a:gd name="T5" fmla="*/ 348 h 348"/>
              <a:gd name="T6" fmla="*/ 346 w 346"/>
              <a:gd name="T7" fmla="*/ 83 h 348"/>
              <a:gd name="T8" fmla="*/ 346 w 346"/>
              <a:gd name="T9" fmla="*/ 0 h 348"/>
              <a:gd name="T10" fmla="*/ 263 w 346"/>
              <a:gd name="T11" fmla="*/ 0 h 348"/>
              <a:gd name="T12" fmla="*/ 83 w 346"/>
              <a:gd name="T13" fmla="*/ 0 h 348"/>
              <a:gd name="T14" fmla="*/ 0 w 346"/>
              <a:gd name="T15" fmla="*/ 0 h 348"/>
              <a:gd name="T16" fmla="*/ 0 w 346"/>
              <a:gd name="T17" fmla="*/ 83 h 348"/>
              <a:gd name="T18" fmla="*/ 0 w 346"/>
              <a:gd name="T19" fmla="*/ 265 h 348"/>
              <a:gd name="T20" fmla="*/ 0 w 346"/>
              <a:gd name="T21" fmla="*/ 348 h 348"/>
              <a:gd name="T22" fmla="*/ 83 w 346"/>
              <a:gd name="T23" fmla="*/ 348 h 348"/>
              <a:gd name="T24" fmla="*/ 173 w 346"/>
              <a:gd name="T25" fmla="*/ 184 h 348"/>
              <a:gd name="T26" fmla="*/ 229 w 346"/>
              <a:gd name="T27" fmla="*/ 129 h 348"/>
              <a:gd name="T28" fmla="*/ 173 w 346"/>
              <a:gd name="T29" fmla="*/ 73 h 348"/>
              <a:gd name="T30" fmla="*/ 117 w 346"/>
              <a:gd name="T31" fmla="*/ 129 h 348"/>
              <a:gd name="T32" fmla="*/ 173 w 346"/>
              <a:gd name="T33" fmla="*/ 184 h 348"/>
              <a:gd name="T34" fmla="*/ 262 w 346"/>
              <a:gd name="T35" fmla="*/ 275 h 348"/>
              <a:gd name="T36" fmla="*/ 172 w 346"/>
              <a:gd name="T37" fmla="*/ 184 h 348"/>
              <a:gd name="T38" fmla="*/ 82 w 346"/>
              <a:gd name="T39" fmla="*/ 27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46" h="348">
                <a:moveTo>
                  <a:pt x="346" y="265"/>
                </a:moveTo>
                <a:cubicBezTo>
                  <a:pt x="346" y="348"/>
                  <a:pt x="346" y="348"/>
                  <a:pt x="346" y="348"/>
                </a:cubicBezTo>
                <a:cubicBezTo>
                  <a:pt x="263" y="348"/>
                  <a:pt x="263" y="348"/>
                  <a:pt x="263" y="348"/>
                </a:cubicBezTo>
                <a:moveTo>
                  <a:pt x="346" y="83"/>
                </a:moveTo>
                <a:cubicBezTo>
                  <a:pt x="346" y="0"/>
                  <a:pt x="346" y="0"/>
                  <a:pt x="346" y="0"/>
                </a:cubicBezTo>
                <a:cubicBezTo>
                  <a:pt x="263" y="0"/>
                  <a:pt x="263" y="0"/>
                  <a:pt x="263" y="0"/>
                </a:cubicBezTo>
                <a:moveTo>
                  <a:pt x="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3"/>
                  <a:pt x="0" y="83"/>
                  <a:pt x="0" y="83"/>
                </a:cubicBezTo>
                <a:moveTo>
                  <a:pt x="0" y="265"/>
                </a:moveTo>
                <a:cubicBezTo>
                  <a:pt x="0" y="348"/>
                  <a:pt x="0" y="348"/>
                  <a:pt x="0" y="348"/>
                </a:cubicBezTo>
                <a:cubicBezTo>
                  <a:pt x="83" y="348"/>
                  <a:pt x="83" y="348"/>
                  <a:pt x="83" y="348"/>
                </a:cubicBezTo>
                <a:moveTo>
                  <a:pt x="173" y="184"/>
                </a:moveTo>
                <a:cubicBezTo>
                  <a:pt x="204" y="184"/>
                  <a:pt x="229" y="159"/>
                  <a:pt x="229" y="129"/>
                </a:cubicBezTo>
                <a:cubicBezTo>
                  <a:pt x="229" y="98"/>
                  <a:pt x="204" y="73"/>
                  <a:pt x="173" y="73"/>
                </a:cubicBezTo>
                <a:cubicBezTo>
                  <a:pt x="142" y="73"/>
                  <a:pt x="117" y="98"/>
                  <a:pt x="117" y="129"/>
                </a:cubicBezTo>
                <a:cubicBezTo>
                  <a:pt x="117" y="159"/>
                  <a:pt x="142" y="184"/>
                  <a:pt x="173" y="184"/>
                </a:cubicBezTo>
                <a:close/>
                <a:moveTo>
                  <a:pt x="262" y="275"/>
                </a:moveTo>
                <a:cubicBezTo>
                  <a:pt x="262" y="225"/>
                  <a:pt x="222" y="184"/>
                  <a:pt x="172" y="184"/>
                </a:cubicBezTo>
                <a:cubicBezTo>
                  <a:pt x="122" y="184"/>
                  <a:pt x="82" y="225"/>
                  <a:pt x="82" y="2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78BBF708-9677-46F9-85E9-08327CB91F2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47241" y="1989776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84E31B-CDD7-4D3B-B49E-3842BB8EB7DC}"/>
              </a:ext>
            </a:extLst>
          </p:cNvPr>
          <p:cNvSpPr txBox="1"/>
          <p:nvPr/>
        </p:nvSpPr>
        <p:spPr>
          <a:xfrm>
            <a:off x="1344447" y="3753675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Image classification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F82C7F-4826-4EAC-B09C-A01CD625A05C}"/>
              </a:ext>
            </a:extLst>
          </p:cNvPr>
          <p:cNvSpPr txBox="1"/>
          <p:nvPr/>
        </p:nvSpPr>
        <p:spPr>
          <a:xfrm>
            <a:off x="1344447" y="4786826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 detection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4B1C000-8819-4EBF-9559-33A34A464258}"/>
              </a:ext>
            </a:extLst>
          </p:cNvPr>
          <p:cNvSpPr/>
          <p:nvPr/>
        </p:nvSpPr>
        <p:spPr bwMode="auto">
          <a:xfrm>
            <a:off x="647624" y="5936689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0" name="circle" title="Icon of a circle with three smaller circles on it">
            <a:extLst>
              <a:ext uri="{FF2B5EF4-FFF2-40B4-BE49-F238E27FC236}">
                <a16:creationId xmlns:a16="http://schemas.microsoft.com/office/drawing/2014/main" id="{679C4BFB-AC24-43EC-98F1-E6BD856D5B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89" y="6057199"/>
            <a:ext cx="413479" cy="420347"/>
          </a:xfrm>
          <a:custGeom>
            <a:avLst/>
            <a:gdLst>
              <a:gd name="T0" fmla="*/ 26 w 340"/>
              <a:gd name="T1" fmla="*/ 224 h 345"/>
              <a:gd name="T2" fmla="*/ 23 w 340"/>
              <a:gd name="T3" fmla="*/ 198 h 345"/>
              <a:gd name="T4" fmla="*/ 119 w 340"/>
              <a:gd name="T5" fmla="*/ 59 h 345"/>
              <a:gd name="T6" fmla="*/ 77 w 340"/>
              <a:gd name="T7" fmla="*/ 312 h 345"/>
              <a:gd name="T8" fmla="*/ 170 w 340"/>
              <a:gd name="T9" fmla="*/ 345 h 345"/>
              <a:gd name="T10" fmla="*/ 262 w 340"/>
              <a:gd name="T11" fmla="*/ 312 h 345"/>
              <a:gd name="T12" fmla="*/ 314 w 340"/>
              <a:gd name="T13" fmla="*/ 224 h 345"/>
              <a:gd name="T14" fmla="*/ 317 w 340"/>
              <a:gd name="T15" fmla="*/ 198 h 345"/>
              <a:gd name="T16" fmla="*/ 220 w 340"/>
              <a:gd name="T17" fmla="*/ 60 h 345"/>
              <a:gd name="T18" fmla="*/ 170 w 340"/>
              <a:gd name="T19" fmla="*/ 102 h 345"/>
              <a:gd name="T20" fmla="*/ 221 w 340"/>
              <a:gd name="T21" fmla="*/ 51 h 345"/>
              <a:gd name="T22" fmla="*/ 170 w 340"/>
              <a:gd name="T23" fmla="*/ 0 h 345"/>
              <a:gd name="T24" fmla="*/ 119 w 340"/>
              <a:gd name="T25" fmla="*/ 51 h 345"/>
              <a:gd name="T26" fmla="*/ 170 w 340"/>
              <a:gd name="T27" fmla="*/ 102 h 345"/>
              <a:gd name="T28" fmla="*/ 51 w 340"/>
              <a:gd name="T29" fmla="*/ 319 h 345"/>
              <a:gd name="T30" fmla="*/ 102 w 340"/>
              <a:gd name="T31" fmla="*/ 268 h 345"/>
              <a:gd name="T32" fmla="*/ 51 w 340"/>
              <a:gd name="T33" fmla="*/ 217 h 345"/>
              <a:gd name="T34" fmla="*/ 0 w 340"/>
              <a:gd name="T35" fmla="*/ 268 h 345"/>
              <a:gd name="T36" fmla="*/ 51 w 340"/>
              <a:gd name="T37" fmla="*/ 319 h 345"/>
              <a:gd name="T38" fmla="*/ 289 w 340"/>
              <a:gd name="T39" fmla="*/ 319 h 345"/>
              <a:gd name="T40" fmla="*/ 340 w 340"/>
              <a:gd name="T41" fmla="*/ 268 h 345"/>
              <a:gd name="T42" fmla="*/ 289 w 340"/>
              <a:gd name="T43" fmla="*/ 217 h 345"/>
              <a:gd name="T44" fmla="*/ 238 w 340"/>
              <a:gd name="T45" fmla="*/ 268 h 345"/>
              <a:gd name="T46" fmla="*/ 289 w 340"/>
              <a:gd name="T47" fmla="*/ 319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0" h="345">
                <a:moveTo>
                  <a:pt x="26" y="224"/>
                </a:moveTo>
                <a:cubicBezTo>
                  <a:pt x="24" y="215"/>
                  <a:pt x="23" y="208"/>
                  <a:pt x="23" y="198"/>
                </a:cubicBezTo>
                <a:cubicBezTo>
                  <a:pt x="23" y="136"/>
                  <a:pt x="65" y="81"/>
                  <a:pt x="119" y="59"/>
                </a:cubicBezTo>
                <a:moveTo>
                  <a:pt x="77" y="312"/>
                </a:moveTo>
                <a:cubicBezTo>
                  <a:pt x="103" y="334"/>
                  <a:pt x="134" y="345"/>
                  <a:pt x="170" y="345"/>
                </a:cubicBezTo>
                <a:cubicBezTo>
                  <a:pt x="207" y="345"/>
                  <a:pt x="236" y="334"/>
                  <a:pt x="262" y="312"/>
                </a:cubicBezTo>
                <a:moveTo>
                  <a:pt x="314" y="224"/>
                </a:moveTo>
                <a:cubicBezTo>
                  <a:pt x="316" y="214"/>
                  <a:pt x="317" y="208"/>
                  <a:pt x="317" y="198"/>
                </a:cubicBezTo>
                <a:cubicBezTo>
                  <a:pt x="317" y="134"/>
                  <a:pt x="277" y="80"/>
                  <a:pt x="220" y="60"/>
                </a:cubicBezTo>
                <a:moveTo>
                  <a:pt x="170" y="102"/>
                </a:moveTo>
                <a:cubicBezTo>
                  <a:pt x="198" y="102"/>
                  <a:pt x="221" y="79"/>
                  <a:pt x="221" y="51"/>
                </a:cubicBezTo>
                <a:cubicBezTo>
                  <a:pt x="221" y="23"/>
                  <a:pt x="198" y="0"/>
                  <a:pt x="170" y="0"/>
                </a:cubicBezTo>
                <a:cubicBezTo>
                  <a:pt x="142" y="0"/>
                  <a:pt x="119" y="23"/>
                  <a:pt x="119" y="51"/>
                </a:cubicBezTo>
                <a:cubicBezTo>
                  <a:pt x="119" y="79"/>
                  <a:pt x="142" y="102"/>
                  <a:pt x="170" y="102"/>
                </a:cubicBezTo>
                <a:close/>
                <a:moveTo>
                  <a:pt x="51" y="319"/>
                </a:moveTo>
                <a:cubicBezTo>
                  <a:pt x="79" y="319"/>
                  <a:pt x="102" y="297"/>
                  <a:pt x="102" y="268"/>
                </a:cubicBezTo>
                <a:cubicBezTo>
                  <a:pt x="102" y="240"/>
                  <a:pt x="79" y="217"/>
                  <a:pt x="51" y="217"/>
                </a:cubicBezTo>
                <a:cubicBezTo>
                  <a:pt x="23" y="217"/>
                  <a:pt x="0" y="240"/>
                  <a:pt x="0" y="268"/>
                </a:cubicBezTo>
                <a:cubicBezTo>
                  <a:pt x="0" y="297"/>
                  <a:pt x="23" y="319"/>
                  <a:pt x="51" y="319"/>
                </a:cubicBezTo>
                <a:close/>
                <a:moveTo>
                  <a:pt x="289" y="319"/>
                </a:moveTo>
                <a:cubicBezTo>
                  <a:pt x="317" y="319"/>
                  <a:pt x="340" y="297"/>
                  <a:pt x="340" y="268"/>
                </a:cubicBezTo>
                <a:cubicBezTo>
                  <a:pt x="340" y="240"/>
                  <a:pt x="317" y="217"/>
                  <a:pt x="289" y="217"/>
                </a:cubicBezTo>
                <a:cubicBezTo>
                  <a:pt x="261" y="217"/>
                  <a:pt x="238" y="240"/>
                  <a:pt x="238" y="268"/>
                </a:cubicBezTo>
                <a:cubicBezTo>
                  <a:pt x="238" y="297"/>
                  <a:pt x="261" y="319"/>
                  <a:pt x="289" y="319"/>
                </a:cubicBezTo>
                <a:close/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C26F2D11-8C75-441B-A146-86CC584FC1B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 few things you can do with ML.NET 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F2BA5D9-17D6-47E3-AFF6-09FFC3A3A391}"/>
              </a:ext>
            </a:extLst>
          </p:cNvPr>
          <p:cNvSpPr/>
          <p:nvPr/>
        </p:nvSpPr>
        <p:spPr bwMode="auto">
          <a:xfrm>
            <a:off x="683463" y="1838725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emoticon" title="Icon of a face smiling">
            <a:extLst>
              <a:ext uri="{FF2B5EF4-FFF2-40B4-BE49-F238E27FC236}">
                <a16:creationId xmlns:a16="http://schemas.microsoft.com/office/drawing/2014/main" id="{69010C29-A33A-4BA3-B1AB-1660E803962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9612" y="2003016"/>
            <a:ext cx="365760" cy="365760"/>
          </a:xfrm>
          <a:custGeom>
            <a:avLst/>
            <a:gdLst>
              <a:gd name="T0" fmla="*/ 312 w 312"/>
              <a:gd name="T1" fmla="*/ 156 h 312"/>
              <a:gd name="T2" fmla="*/ 156 w 312"/>
              <a:gd name="T3" fmla="*/ 312 h 312"/>
              <a:gd name="T4" fmla="*/ 0 w 312"/>
              <a:gd name="T5" fmla="*/ 156 h 312"/>
              <a:gd name="T6" fmla="*/ 156 w 312"/>
              <a:gd name="T7" fmla="*/ 0 h 312"/>
              <a:gd name="T8" fmla="*/ 312 w 312"/>
              <a:gd name="T9" fmla="*/ 156 h 312"/>
              <a:gd name="T10" fmla="*/ 73 w 312"/>
              <a:gd name="T11" fmla="*/ 200 h 312"/>
              <a:gd name="T12" fmla="*/ 156 w 312"/>
              <a:gd name="T13" fmla="*/ 250 h 312"/>
              <a:gd name="T14" fmla="*/ 239 w 312"/>
              <a:gd name="T15" fmla="*/ 200 h 312"/>
              <a:gd name="T16" fmla="*/ 94 w 312"/>
              <a:gd name="T17" fmla="*/ 100 h 312"/>
              <a:gd name="T18" fmla="*/ 80 w 312"/>
              <a:gd name="T19" fmla="*/ 114 h 312"/>
              <a:gd name="T20" fmla="*/ 94 w 312"/>
              <a:gd name="T21" fmla="*/ 128 h 312"/>
              <a:gd name="T22" fmla="*/ 108 w 312"/>
              <a:gd name="T23" fmla="*/ 114 h 312"/>
              <a:gd name="T24" fmla="*/ 94 w 312"/>
              <a:gd name="T25" fmla="*/ 100 h 312"/>
              <a:gd name="T26" fmla="*/ 220 w 312"/>
              <a:gd name="T27" fmla="*/ 100 h 312"/>
              <a:gd name="T28" fmla="*/ 206 w 312"/>
              <a:gd name="T29" fmla="*/ 114 h 312"/>
              <a:gd name="T30" fmla="*/ 220 w 312"/>
              <a:gd name="T31" fmla="*/ 128 h 312"/>
              <a:gd name="T32" fmla="*/ 234 w 312"/>
              <a:gd name="T33" fmla="*/ 114 h 312"/>
              <a:gd name="T34" fmla="*/ 220 w 312"/>
              <a:gd name="T35" fmla="*/ 10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2" h="312">
                <a:moveTo>
                  <a:pt x="312" y="156"/>
                </a:moveTo>
                <a:cubicBezTo>
                  <a:pt x="312" y="242"/>
                  <a:pt x="242" y="312"/>
                  <a:pt x="156" y="312"/>
                </a:cubicBezTo>
                <a:cubicBezTo>
                  <a:pt x="70" y="312"/>
                  <a:pt x="0" y="242"/>
                  <a:pt x="0" y="156"/>
                </a:cubicBezTo>
                <a:cubicBezTo>
                  <a:pt x="0" y="70"/>
                  <a:pt x="70" y="0"/>
                  <a:pt x="156" y="0"/>
                </a:cubicBezTo>
                <a:cubicBezTo>
                  <a:pt x="242" y="0"/>
                  <a:pt x="312" y="70"/>
                  <a:pt x="312" y="156"/>
                </a:cubicBezTo>
                <a:close/>
                <a:moveTo>
                  <a:pt x="73" y="200"/>
                </a:moveTo>
                <a:cubicBezTo>
                  <a:pt x="89" y="230"/>
                  <a:pt x="120" y="250"/>
                  <a:pt x="156" y="250"/>
                </a:cubicBezTo>
                <a:cubicBezTo>
                  <a:pt x="192" y="250"/>
                  <a:pt x="223" y="230"/>
                  <a:pt x="239" y="200"/>
                </a:cubicBezTo>
                <a:moveTo>
                  <a:pt x="94" y="100"/>
                </a:moveTo>
                <a:cubicBezTo>
                  <a:pt x="86" y="100"/>
                  <a:pt x="80" y="106"/>
                  <a:pt x="80" y="114"/>
                </a:cubicBezTo>
                <a:cubicBezTo>
                  <a:pt x="80" y="122"/>
                  <a:pt x="86" y="128"/>
                  <a:pt x="94" y="128"/>
                </a:cubicBezTo>
                <a:cubicBezTo>
                  <a:pt x="102" y="128"/>
                  <a:pt x="108" y="122"/>
                  <a:pt x="108" y="114"/>
                </a:cubicBezTo>
                <a:cubicBezTo>
                  <a:pt x="108" y="106"/>
                  <a:pt x="102" y="100"/>
                  <a:pt x="94" y="100"/>
                </a:cubicBezTo>
                <a:close/>
                <a:moveTo>
                  <a:pt x="220" y="100"/>
                </a:moveTo>
                <a:cubicBezTo>
                  <a:pt x="212" y="100"/>
                  <a:pt x="206" y="106"/>
                  <a:pt x="206" y="114"/>
                </a:cubicBezTo>
                <a:cubicBezTo>
                  <a:pt x="206" y="122"/>
                  <a:pt x="212" y="128"/>
                  <a:pt x="220" y="128"/>
                </a:cubicBezTo>
                <a:cubicBezTo>
                  <a:pt x="228" y="128"/>
                  <a:pt x="234" y="122"/>
                  <a:pt x="234" y="114"/>
                </a:cubicBezTo>
                <a:cubicBezTo>
                  <a:pt x="234" y="106"/>
                  <a:pt x="228" y="100"/>
                  <a:pt x="220" y="100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2CA81-6E24-486D-8CD5-6BB10B097A6D}"/>
              </a:ext>
            </a:extLst>
          </p:cNvPr>
          <p:cNvSpPr txBox="1"/>
          <p:nvPr/>
        </p:nvSpPr>
        <p:spPr>
          <a:xfrm>
            <a:off x="1368792" y="1839571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199729272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5577-5449-4775-97F7-0E8F2D4E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2A0B3-5297-46DF-8113-8262639A2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325" y="1818750"/>
            <a:ext cx="10515600" cy="4351338"/>
          </a:xfrm>
        </p:spPr>
        <p:txBody>
          <a:bodyPr/>
          <a:lstStyle/>
          <a:p>
            <a:r>
              <a:rPr lang="en-US" dirty="0" err="1"/>
              <a:t>MLContext</a:t>
            </a:r>
            <a:endParaRPr lang="en-US" dirty="0"/>
          </a:p>
          <a:p>
            <a:r>
              <a:rPr lang="en-US" dirty="0" err="1"/>
              <a:t>IDataView</a:t>
            </a:r>
            <a:endParaRPr lang="en-US" dirty="0"/>
          </a:p>
          <a:p>
            <a:pPr lvl="1"/>
            <a:r>
              <a:rPr lang="en-US" dirty="0"/>
              <a:t>Tabular representation of data</a:t>
            </a:r>
          </a:p>
          <a:p>
            <a:r>
              <a:rPr lang="en-US" dirty="0" err="1"/>
              <a:t>ITransformer</a:t>
            </a:r>
            <a:endParaRPr lang="en-US" dirty="0"/>
          </a:p>
          <a:p>
            <a:pPr lvl="1"/>
            <a:r>
              <a:rPr lang="en-US" dirty="0"/>
              <a:t>Transforms </a:t>
            </a:r>
            <a:r>
              <a:rPr lang="en-US" dirty="0" err="1"/>
              <a:t>IDataViews</a:t>
            </a:r>
            <a:endParaRPr lang="en-US" dirty="0"/>
          </a:p>
          <a:p>
            <a:r>
              <a:rPr lang="en-US" dirty="0" err="1"/>
              <a:t>IEstimator</a:t>
            </a:r>
            <a:endParaRPr lang="en-US" dirty="0"/>
          </a:p>
          <a:p>
            <a:pPr lvl="1"/>
            <a:r>
              <a:rPr lang="en-US" dirty="0"/>
              <a:t>Performs data operations</a:t>
            </a:r>
          </a:p>
          <a:p>
            <a:r>
              <a:rPr lang="en-US" dirty="0" err="1"/>
              <a:t>PredictionEngine</a:t>
            </a:r>
            <a:endParaRPr lang="en-US" dirty="0"/>
          </a:p>
          <a:p>
            <a:pPr lvl="1"/>
            <a:r>
              <a:rPr lang="en-US" dirty="0"/>
              <a:t>Takes in data features and outputs predictions</a:t>
            </a:r>
          </a:p>
        </p:txBody>
      </p:sp>
    </p:spTree>
    <p:extLst>
      <p:ext uri="{BB962C8B-B14F-4D97-AF65-F5344CB8AC3E}">
        <p14:creationId xmlns:p14="http://schemas.microsoft.com/office/powerpoint/2010/main" val="1238476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5577-5449-4775-97F7-0E8F2D4E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 Concepts (Cont’d)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89323-0AC9-4E33-8C81-319BA9C7CB46}"/>
              </a:ext>
            </a:extLst>
          </p:cNvPr>
          <p:cNvSpPr/>
          <p:nvPr/>
        </p:nvSpPr>
        <p:spPr>
          <a:xfrm>
            <a:off x="1156180" y="3145089"/>
            <a:ext cx="1478165" cy="114815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IDataView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127A99-7B4F-40FA-8A36-998FAE111A8E}"/>
              </a:ext>
            </a:extLst>
          </p:cNvPr>
          <p:cNvSpPr/>
          <p:nvPr/>
        </p:nvSpPr>
        <p:spPr>
          <a:xfrm>
            <a:off x="9527859" y="3145089"/>
            <a:ext cx="1478165" cy="114815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IDataView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83E32F-D726-4872-BA35-D4D46BBDAA61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2634345" y="3719167"/>
            <a:ext cx="124703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9AC724-EA8C-4631-B971-B228AC2C5363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>
            <a:off x="8280826" y="3719166"/>
            <a:ext cx="1247033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ylinder 21">
            <a:extLst>
              <a:ext uri="{FF2B5EF4-FFF2-40B4-BE49-F238E27FC236}">
                <a16:creationId xmlns:a16="http://schemas.microsoft.com/office/drawing/2014/main" id="{D06B7B26-8260-4BC6-989A-04566B3F532B}"/>
              </a:ext>
            </a:extLst>
          </p:cNvPr>
          <p:cNvSpPr/>
          <p:nvPr/>
        </p:nvSpPr>
        <p:spPr>
          <a:xfrm rot="16200000">
            <a:off x="5149513" y="1519442"/>
            <a:ext cx="1863176" cy="4399449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IEstimator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27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Hello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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36DF7-6B18-44B2-91EE-10D9E43F8E3B}"/>
              </a:ext>
            </a:extLst>
          </p:cNvPr>
          <p:cNvSpPr/>
          <p:nvPr/>
        </p:nvSpPr>
        <p:spPr>
          <a:xfrm>
            <a:off x="2097973" y="1673654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Developer</a:t>
            </a:r>
          </a:p>
        </p:txBody>
      </p:sp>
      <p:pic>
        <p:nvPicPr>
          <p:cNvPr id="9" name="Graphic 8" descr="Envelope">
            <a:extLst>
              <a:ext uri="{FF2B5EF4-FFF2-40B4-BE49-F238E27FC236}">
                <a16:creationId xmlns:a16="http://schemas.microsoft.com/office/drawing/2014/main" id="{36BC2D74-76C5-4D88-8827-26EAC4717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019" y="2595568"/>
            <a:ext cx="685800" cy="685800"/>
          </a:xfrm>
          <a:prstGeom prst="rect">
            <a:avLst/>
          </a:prstGeom>
        </p:spPr>
      </p:pic>
      <p:pic>
        <p:nvPicPr>
          <p:cNvPr id="11" name="Graphic 10" descr="Briefcase">
            <a:extLst>
              <a:ext uri="{FF2B5EF4-FFF2-40B4-BE49-F238E27FC236}">
                <a16:creationId xmlns:a16="http://schemas.microsoft.com/office/drawing/2014/main" id="{B9D209F7-EEF1-4943-B673-94EAF8B76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018" y="1673653"/>
            <a:ext cx="685800" cy="685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278F4-908D-4FD2-B12C-74BA44F1C0D4}"/>
              </a:ext>
            </a:extLst>
          </p:cNvPr>
          <p:cNvSpPr/>
          <p:nvPr/>
        </p:nvSpPr>
        <p:spPr>
          <a:xfrm>
            <a:off x="2097973" y="2595568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Luis.Quintanilla@microsoft.com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122CDB-648E-4F06-ACAD-E20A6E2616E2}"/>
              </a:ext>
            </a:extLst>
          </p:cNvPr>
          <p:cNvSpPr/>
          <p:nvPr/>
        </p:nvSpPr>
        <p:spPr>
          <a:xfrm>
            <a:off x="2097972" y="3517485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7"/>
              </a:rPr>
              <a:t>http://luisquintanilla.me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1C94600-FFBD-4677-B0A0-4A4E685A1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6018" y="3517485"/>
            <a:ext cx="685800" cy="685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548C22-E659-4A09-829F-8B60AC0CD6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4404603"/>
            <a:ext cx="685800" cy="6858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2FEB091-AFCD-46B4-8C03-BF926C306278}"/>
              </a:ext>
            </a:extLst>
          </p:cNvPr>
          <p:cNvSpPr/>
          <p:nvPr/>
        </p:nvSpPr>
        <p:spPr>
          <a:xfrm>
            <a:off x="2097972" y="4404603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1"/>
              </a:rPr>
              <a:t>@ljquintanilla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A4E57DF-EEA5-4F92-A575-F263CC511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5296215"/>
            <a:ext cx="656705" cy="6858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4DEC9CD-5832-48DF-B62D-B25EFD75608C}"/>
              </a:ext>
            </a:extLst>
          </p:cNvPr>
          <p:cNvSpPr/>
          <p:nvPr/>
        </p:nvSpPr>
        <p:spPr>
          <a:xfrm>
            <a:off x="2128452" y="5352389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3"/>
              </a:rPr>
              <a:t>https://github.com/lqdev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30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5577-5449-4775-97F7-0E8F2D4E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 Pipelines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0FBAD83C-B221-4F6D-8AE8-6CD6CC3FACEC}"/>
              </a:ext>
            </a:extLst>
          </p:cNvPr>
          <p:cNvSpPr/>
          <p:nvPr/>
        </p:nvSpPr>
        <p:spPr>
          <a:xfrm rot="16200000">
            <a:off x="5164412" y="-381843"/>
            <a:ext cx="1863176" cy="6008235"/>
          </a:xfrm>
          <a:prstGeom prst="can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1A072881-AA0B-4B6B-8C1A-3621032A5CC9}"/>
              </a:ext>
            </a:extLst>
          </p:cNvPr>
          <p:cNvSpPr/>
          <p:nvPr/>
        </p:nvSpPr>
        <p:spPr>
          <a:xfrm rot="16200000">
            <a:off x="3220051" y="4396314"/>
            <a:ext cx="1863176" cy="211951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Preparation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5688817F-8C18-40C2-BBE9-96099D23EEFE}"/>
              </a:ext>
            </a:extLst>
          </p:cNvPr>
          <p:cNvSpPr/>
          <p:nvPr/>
        </p:nvSpPr>
        <p:spPr>
          <a:xfrm rot="16200000">
            <a:off x="7108773" y="4396314"/>
            <a:ext cx="1863176" cy="211951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6D28FBB0-ADBF-4E38-880D-622798F9A597}"/>
              </a:ext>
            </a:extLst>
          </p:cNvPr>
          <p:cNvSpPr/>
          <p:nvPr/>
        </p:nvSpPr>
        <p:spPr>
          <a:xfrm>
            <a:off x="5638800" y="3581972"/>
            <a:ext cx="914400" cy="914400"/>
          </a:xfrm>
          <a:prstGeom prst="mathEqua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Plus Sign 15">
            <a:extLst>
              <a:ext uri="{FF2B5EF4-FFF2-40B4-BE49-F238E27FC236}">
                <a16:creationId xmlns:a16="http://schemas.microsoft.com/office/drawing/2014/main" id="{0F37FA5A-CEA7-4C80-91E2-A6E044679AD5}"/>
              </a:ext>
            </a:extLst>
          </p:cNvPr>
          <p:cNvSpPr/>
          <p:nvPr/>
        </p:nvSpPr>
        <p:spPr>
          <a:xfrm>
            <a:off x="5638800" y="4998870"/>
            <a:ext cx="914400" cy="914400"/>
          </a:xfrm>
          <a:prstGeom prst="mathPlu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53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Train Classification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03431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Consuming a Machine Learning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4B452-22C0-471F-B55D-F21A6D73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22802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AA4A-DA0F-4612-B465-94269EA3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>
                <a:latin typeface="Arial Black" panose="020B0A04020102020204" pitchFamily="34" charset="0"/>
              </a:rPr>
              <a:t>Deploying to the Web</a:t>
            </a:r>
            <a:endParaRPr lang="en-US" sz="6000" dirty="0">
              <a:latin typeface="Arial Black" panose="020B0A040201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72A8-221A-4D64-A74E-5DB836F7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B3AD7-6673-481F-AF59-1CFBBB6D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400"/>
            <a:ext cx="27432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23A9F7-EE07-4E32-A552-A339B7C2424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2" y="2057400"/>
            <a:ext cx="27432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14F5B7-0799-45DF-B2B0-FFD4E872016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057400"/>
            <a:ext cx="2743200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988C48-C6A9-49C8-9551-98D2DD1455F2}"/>
              </a:ext>
            </a:extLst>
          </p:cNvPr>
          <p:cNvSpPr txBox="1"/>
          <p:nvPr/>
        </p:nvSpPr>
        <p:spPr>
          <a:xfrm>
            <a:off x="625071" y="5297212"/>
            <a:ext cx="358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Virtual Machines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F314C-4BE4-4217-90ED-D4CC05A31C12}"/>
              </a:ext>
            </a:extLst>
          </p:cNvPr>
          <p:cNvSpPr txBox="1"/>
          <p:nvPr/>
        </p:nvSpPr>
        <p:spPr>
          <a:xfrm>
            <a:off x="5207854" y="5297213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Containers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60863-8BDD-4C70-88BE-244823AC25DF}"/>
              </a:ext>
            </a:extLst>
          </p:cNvPr>
          <p:cNvSpPr txBox="1"/>
          <p:nvPr/>
        </p:nvSpPr>
        <p:spPr>
          <a:xfrm>
            <a:off x="8885682" y="5297212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2705812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Deploying Model to the Web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65397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Pre-trained TensorFlow Model Scoring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463939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C50C3-CD0A-4AD2-B9FD-A012797D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FE40-27AC-44E3-9352-5B80B3CA6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ML.NET is a proven, open-source, cross-platform machine learning framework for building custom models in the .NET ecosystem.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ML.NET is still in its early stages but is quickly maturing with strong support from open source community and Microsoft.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persistence provides great flexibility in model deployment phase.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Azure (Container Instances and Functions) reduces friction and management overhead associated with deployment of ML.NET models to the web.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Take your existing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C4DF0-6DA1-4250-9C82-9A3EBB7C8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82524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Questions?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873002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437B-6D1B-4C53-8115-435A3228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65697-6459-457A-89AF-8CF2479D0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https://docs.microsoft.com/en-us/dotnet/machine-learning/resources/glossary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https://docs.microsoft.com/en-us/dotnet/machine-learning/tutorials/</a:t>
            </a:r>
            <a:endParaRPr lang="en-US" dirty="0"/>
          </a:p>
          <a:p>
            <a:r>
              <a:rPr lang="en-US" dirty="0">
                <a:hlinkClick r:id="rId5"/>
              </a:rPr>
              <a:t>https://docs.microsoft.com/en-us/dotnet/machine-learning/how-to-guides/</a:t>
            </a:r>
            <a:endParaRPr lang="en-US" dirty="0"/>
          </a:p>
          <a:p>
            <a:r>
              <a:rPr lang="en-US" dirty="0">
                <a:hlinkClick r:id="rId6"/>
              </a:rPr>
              <a:t>https://github.com/dotnet/machinelearning-samples</a:t>
            </a:r>
            <a:endParaRPr lang="en-US" dirty="0"/>
          </a:p>
          <a:p>
            <a:r>
              <a:rPr lang="en-US" dirty="0">
                <a:hlinkClick r:id="rId7"/>
              </a:rPr>
              <a:t>http://luisquintanilla.me/2018/08/21/serverless-machine-learning-mlnet-azure-functions/</a:t>
            </a:r>
            <a:endParaRPr lang="en-US" dirty="0"/>
          </a:p>
          <a:p>
            <a:r>
              <a:rPr lang="en-US" dirty="0">
                <a:hlinkClick r:id="rId8"/>
              </a:rPr>
              <a:t>http://luisquintanilla.me/2018/05/11/deploy-netml-docker-aci/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32CE0-B6B8-43C1-A150-CD3C29CB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13427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Code &amp; Slides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2765C-CD71-4B65-886A-856D1292C6C8}"/>
              </a:ext>
            </a:extLst>
          </p:cNvPr>
          <p:cNvSpPr txBox="1"/>
          <p:nvPr/>
        </p:nvSpPr>
        <p:spPr>
          <a:xfrm>
            <a:off x="2745211" y="3075057"/>
            <a:ext cx="60540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>
                <a:hlinkClick r:id="rId3"/>
              </a:rPr>
              <a:t>http://bit.ly/MLNETInAction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3613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90A8-9FC5-45BC-8136-00D6F7C6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B8DB8-3E3C-4193-82EE-8D3E2A8BA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94194-89DF-48B5-B6D3-E42E34D5BCB3}"/>
              </a:ext>
            </a:extLst>
          </p:cNvPr>
          <p:cNvGrpSpPr/>
          <p:nvPr/>
        </p:nvGrpSpPr>
        <p:grpSpPr>
          <a:xfrm>
            <a:off x="838200" y="1690688"/>
            <a:ext cx="9037320" cy="960120"/>
            <a:chOff x="838200" y="1690688"/>
            <a:chExt cx="7441276" cy="11845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264EEF-40BD-428E-BD2B-42A7D7ADDF4F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54D213-3213-4EAF-981F-0C02DE971E93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Machine Learning?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E73C9A-D121-495B-9972-EC2B3C2300FF}"/>
              </a:ext>
            </a:extLst>
          </p:cNvPr>
          <p:cNvGrpSpPr/>
          <p:nvPr/>
        </p:nvGrpSpPr>
        <p:grpSpPr>
          <a:xfrm>
            <a:off x="838200" y="2763030"/>
            <a:ext cx="9037319" cy="960120"/>
            <a:chOff x="838200" y="1690688"/>
            <a:chExt cx="9037319" cy="11845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6344A2-7DBC-4F4E-BF77-A18F7CAD519D}"/>
                </a:ext>
              </a:extLst>
            </p:cNvPr>
            <p:cNvSpPr/>
            <p:nvPr/>
          </p:nvSpPr>
          <p:spPr>
            <a:xfrm>
              <a:off x="838200" y="1690688"/>
              <a:ext cx="1463874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855032-DA2B-493D-84E3-CDEC911BD37F}"/>
                </a:ext>
              </a:extLst>
            </p:cNvPr>
            <p:cNvSpPr/>
            <p:nvPr/>
          </p:nvSpPr>
          <p:spPr>
            <a:xfrm>
              <a:off x="2401346" y="1690688"/>
              <a:ext cx="7474173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Data to Machine Learning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E3DDD6-5D49-40E7-B8A1-E030D6AEAD8D}"/>
              </a:ext>
            </a:extLst>
          </p:cNvPr>
          <p:cNvGrpSpPr/>
          <p:nvPr/>
        </p:nvGrpSpPr>
        <p:grpSpPr>
          <a:xfrm>
            <a:off x="838199" y="4907714"/>
            <a:ext cx="9037319" cy="960120"/>
            <a:chOff x="838200" y="1690688"/>
            <a:chExt cx="7441276" cy="11845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3D9CF03-D3EA-4BD8-BAB1-766CD0700BDC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817108-B611-4C46-B2E3-8D6745B0CF7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Deploying a Model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6C9D75-C6B9-4980-A5C0-6AA9B59C43E5}"/>
              </a:ext>
            </a:extLst>
          </p:cNvPr>
          <p:cNvGrpSpPr/>
          <p:nvPr/>
        </p:nvGrpSpPr>
        <p:grpSpPr>
          <a:xfrm>
            <a:off x="838200" y="3835372"/>
            <a:ext cx="9037320" cy="960120"/>
            <a:chOff x="838200" y="1690688"/>
            <a:chExt cx="7441276" cy="118456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2867A73-E1AC-4DC7-9091-61FD36A666E7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EE34B2-66F1-4DFD-BC49-2D6F62228B3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79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363EC-4AAC-4789-8B43-7CB9EB14E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What is </a:t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Machine Learning</a:t>
            </a:r>
            <a:r>
              <a:rPr lang="en-US" dirty="0"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1A192-0AC3-4B74-BC1C-7A75A9D9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6650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EBAC-516D-426B-A6D5-8653F6CD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AI vs ML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C6FFDF-8825-405F-8394-ABFDE2B463FE}"/>
              </a:ext>
            </a:extLst>
          </p:cNvPr>
          <p:cNvSpPr/>
          <p:nvPr/>
        </p:nvSpPr>
        <p:spPr>
          <a:xfrm>
            <a:off x="1277685" y="1863952"/>
            <a:ext cx="9492343" cy="44923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Artificial Intelligence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7999D5-7ABE-4BF1-BA2D-AE9AFABCD9DA}"/>
              </a:ext>
            </a:extLst>
          </p:cNvPr>
          <p:cNvSpPr/>
          <p:nvPr/>
        </p:nvSpPr>
        <p:spPr>
          <a:xfrm>
            <a:off x="4547161" y="3368436"/>
            <a:ext cx="5361214" cy="22968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2BA0B-8AFF-47BA-BD9E-6AD43167D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4337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2F1D-75AB-4684-A310-5D2C1F80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Machine Learning Tasks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BCFA5-0E5E-42A5-B6F3-E845BF6D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002AC3-CF09-4C48-BC0D-CBD60189EE32}"/>
              </a:ext>
            </a:extLst>
          </p:cNvPr>
          <p:cNvGrpSpPr/>
          <p:nvPr/>
        </p:nvGrpSpPr>
        <p:grpSpPr>
          <a:xfrm>
            <a:off x="862290" y="3029989"/>
            <a:ext cx="3000895" cy="3059083"/>
            <a:chOff x="838200" y="2319252"/>
            <a:chExt cx="3000895" cy="3059083"/>
          </a:xfrm>
        </p:grpSpPr>
        <p:sp>
          <p:nvSpPr>
            <p:cNvPr id="5" name="Flowchart: Off-page Connector 4">
              <a:extLst>
                <a:ext uri="{FF2B5EF4-FFF2-40B4-BE49-F238E27FC236}">
                  <a16:creationId xmlns:a16="http://schemas.microsoft.com/office/drawing/2014/main" id="{E9D282BF-2684-4F24-B4D3-11D7CB439565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E9DE0F-225D-4F43-818C-3AD3FB01ACFD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A9E8AD-78B2-413B-AC2E-CA110CB359C3}"/>
                </a:ext>
              </a:extLst>
            </p:cNvPr>
            <p:cNvSpPr txBox="1"/>
            <p:nvPr/>
          </p:nvSpPr>
          <p:spPr>
            <a:xfrm>
              <a:off x="1458341" y="2440575"/>
              <a:ext cx="17606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Regression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1554A7-F02C-4F51-879A-2E268FC3B522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What is the price of a home in NYC?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F8D2DD9-31A8-41E0-B598-98AAA26599B2}"/>
              </a:ext>
            </a:extLst>
          </p:cNvPr>
          <p:cNvSpPr/>
          <p:nvPr/>
        </p:nvSpPr>
        <p:spPr>
          <a:xfrm>
            <a:off x="838200" y="1991206"/>
            <a:ext cx="6314208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Arial Black" panose="020B0A04020102020204" pitchFamily="34" charset="0"/>
              </a:rPr>
              <a:t>Supervised Learning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0BA55F-E97E-4014-88C8-A0AFC77669B9}"/>
              </a:ext>
            </a:extLst>
          </p:cNvPr>
          <p:cNvSpPr/>
          <p:nvPr/>
        </p:nvSpPr>
        <p:spPr>
          <a:xfrm>
            <a:off x="7152408" y="1991206"/>
            <a:ext cx="4887535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Unsupervised Learning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D4FD30-C956-4BFD-93E9-CC930D328C6F}"/>
              </a:ext>
            </a:extLst>
          </p:cNvPr>
          <p:cNvGrpSpPr/>
          <p:nvPr/>
        </p:nvGrpSpPr>
        <p:grpSpPr>
          <a:xfrm>
            <a:off x="4038600" y="3029989"/>
            <a:ext cx="3000895" cy="3059083"/>
            <a:chOff x="838200" y="2319252"/>
            <a:chExt cx="3000895" cy="3059083"/>
          </a:xfrm>
        </p:grpSpPr>
        <p:sp>
          <p:nvSpPr>
            <p:cNvPr id="32" name="Flowchart: Off-page Connector 31">
              <a:extLst>
                <a:ext uri="{FF2B5EF4-FFF2-40B4-BE49-F238E27FC236}">
                  <a16:creationId xmlns:a16="http://schemas.microsoft.com/office/drawing/2014/main" id="{8EB2826D-EE46-4C0E-A2C3-65BD347D04B8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9966A8-D0B8-4C57-B217-D6810B9CCCFF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B3A226-1DE8-48D1-B92E-1B3F1345BA4F}"/>
                </a:ext>
              </a:extLst>
            </p:cNvPr>
            <p:cNvSpPr txBox="1"/>
            <p:nvPr/>
          </p:nvSpPr>
          <p:spPr>
            <a:xfrm>
              <a:off x="1282926" y="2456653"/>
              <a:ext cx="20811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Classification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4DD2DE-8304-4F9D-9D18-8DBBFC5BB5FE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Is this a dog or cat?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D8B48E-B4EB-4A56-A8F5-FBC2D69DAFC1}"/>
              </a:ext>
            </a:extLst>
          </p:cNvPr>
          <p:cNvGrpSpPr/>
          <p:nvPr/>
        </p:nvGrpSpPr>
        <p:grpSpPr>
          <a:xfrm>
            <a:off x="8095727" y="3029989"/>
            <a:ext cx="3000895" cy="3059083"/>
            <a:chOff x="838200" y="2319252"/>
            <a:chExt cx="3000895" cy="3059083"/>
          </a:xfrm>
        </p:grpSpPr>
        <p:sp>
          <p:nvSpPr>
            <p:cNvPr id="37" name="Flowchart: Off-page Connector 36">
              <a:extLst>
                <a:ext uri="{FF2B5EF4-FFF2-40B4-BE49-F238E27FC236}">
                  <a16:creationId xmlns:a16="http://schemas.microsoft.com/office/drawing/2014/main" id="{0ED45BC5-DBB6-4D0A-9E98-73D8EDF6D394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F092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49AC9D8-9632-4F10-AAE0-3BA799109252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8B5A82-2B5D-4504-9422-7C4A7B088EFB}"/>
                </a:ext>
              </a:extLst>
            </p:cNvPr>
            <p:cNvSpPr txBox="1"/>
            <p:nvPr/>
          </p:nvSpPr>
          <p:spPr>
            <a:xfrm>
              <a:off x="1517684" y="2440575"/>
              <a:ext cx="1641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Clustering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E5F932-FD4B-4040-98A3-E6ADDA73F836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Customer segments in a 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3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CDF8-67A0-4EFE-970F-540B2338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Classification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3DF935-D639-417F-8445-FA9701AE7B93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838200" y="2131512"/>
          <a:ext cx="5181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333690737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565401678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243434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983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6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8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24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14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9915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013613B-5CED-454E-977F-C9571F885913}"/>
              </a:ext>
            </a:extLst>
          </p:cNvPr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172202" y="2131512"/>
          <a:ext cx="51816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55079072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F157C80-715E-4956-A51F-8E278F3090C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467600" y="4850765"/>
          <a:ext cx="25908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48A4419C-CFF3-40C8-92CD-F7DC9C2D2D37}"/>
              </a:ext>
            </a:extLst>
          </p:cNvPr>
          <p:cNvSpPr/>
          <p:nvPr/>
        </p:nvSpPr>
        <p:spPr>
          <a:xfrm rot="16200000">
            <a:off x="2441121" y="2860221"/>
            <a:ext cx="217714" cy="342355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704B0AA-2B4F-40E1-B715-CF94B729E2ED}"/>
              </a:ext>
            </a:extLst>
          </p:cNvPr>
          <p:cNvSpPr/>
          <p:nvPr/>
        </p:nvSpPr>
        <p:spPr>
          <a:xfrm rot="16200000">
            <a:off x="5061858" y="3722912"/>
            <a:ext cx="217713" cy="16981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299E1A-7A91-4B01-A294-30DB779DEAA7}"/>
              </a:ext>
            </a:extLst>
          </p:cNvPr>
          <p:cNvSpPr txBox="1"/>
          <p:nvPr/>
        </p:nvSpPr>
        <p:spPr>
          <a:xfrm>
            <a:off x="2062843" y="4869515"/>
            <a:ext cx="992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  <a:p>
            <a:pPr algn="ctr"/>
            <a:r>
              <a:rPr lang="en-US" dirty="0"/>
              <a:t>(input)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E3FE0-E432-4AD3-8EF3-56894A9747EB}"/>
              </a:ext>
            </a:extLst>
          </p:cNvPr>
          <p:cNvSpPr txBox="1"/>
          <p:nvPr/>
        </p:nvSpPr>
        <p:spPr>
          <a:xfrm>
            <a:off x="4688049" y="4869515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</a:t>
            </a:r>
          </a:p>
          <a:p>
            <a:pPr algn="ctr"/>
            <a:r>
              <a:rPr lang="en-US" dirty="0"/>
              <a:t>(output)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A6D321-9F39-479A-99D6-9F6F425118F8}"/>
              </a:ext>
            </a:extLst>
          </p:cNvPr>
          <p:cNvSpPr txBox="1"/>
          <p:nvPr/>
        </p:nvSpPr>
        <p:spPr>
          <a:xfrm>
            <a:off x="838198" y="1649490"/>
            <a:ext cx="209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368446-61CB-480C-B7B9-EA08ECF6F354}"/>
              </a:ext>
            </a:extLst>
          </p:cNvPr>
          <p:cNvSpPr txBox="1"/>
          <p:nvPr/>
        </p:nvSpPr>
        <p:spPr>
          <a:xfrm>
            <a:off x="6172202" y="1649490"/>
            <a:ext cx="1608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FB079-4AF8-413E-B5F2-75CBA7A06A95}"/>
              </a:ext>
            </a:extLst>
          </p:cNvPr>
          <p:cNvSpPr txBox="1"/>
          <p:nvPr/>
        </p:nvSpPr>
        <p:spPr>
          <a:xfrm>
            <a:off x="6172202" y="4048777"/>
            <a:ext cx="16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A473FC-BFCC-4E6F-9E54-D21AA8EA49ED}"/>
              </a:ext>
            </a:extLst>
          </p:cNvPr>
          <p:cNvCxnSpPr>
            <a:cxnSpLocks/>
            <a:stCxn id="21" idx="0"/>
            <a:endCxn id="2" idx="2"/>
          </p:cNvCxnSpPr>
          <p:nvPr/>
        </p:nvCxnSpPr>
        <p:spPr>
          <a:xfrm flipV="1">
            <a:off x="6096000" y="1690688"/>
            <a:ext cx="0" cy="46656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638A8DB6-48D8-4B9A-A037-6F65FFB6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804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540B41-4A4D-4B1E-B52B-FF9799D2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From </a:t>
            </a: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Data</a:t>
            </a:r>
            <a:r>
              <a:rPr lang="en-US" dirty="0">
                <a:latin typeface="Arial Black" panose="020B0A04020102020204" pitchFamily="34" charset="0"/>
              </a:rPr>
              <a:t> to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A0ABB-0481-4C56-B9BA-487F76CA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235318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729</Words>
  <Application>Microsoft Office PowerPoint</Application>
  <PresentationFormat>Widescreen</PresentationFormat>
  <Paragraphs>221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Arial</vt:lpstr>
      <vt:lpstr>Arial Black</vt:lpstr>
      <vt:lpstr>Calibri</vt:lpstr>
      <vt:lpstr>Calibri Light</vt:lpstr>
      <vt:lpstr>Cambria Math</vt:lpstr>
      <vt:lpstr>Consolas</vt:lpstr>
      <vt:lpstr>Segoe UI</vt:lpstr>
      <vt:lpstr>Segoe UI Light</vt:lpstr>
      <vt:lpstr>Segoe UI Semilight</vt:lpstr>
      <vt:lpstr>Wingdings</vt:lpstr>
      <vt:lpstr>Office Theme</vt:lpstr>
      <vt:lpstr>Dotnet_Template</vt:lpstr>
      <vt:lpstr>1_Office Theme</vt:lpstr>
      <vt:lpstr>ML.NET In Action</vt:lpstr>
      <vt:lpstr>Hello </vt:lpstr>
      <vt:lpstr>Code &amp; Slides</vt:lpstr>
      <vt:lpstr>Agenda</vt:lpstr>
      <vt:lpstr>What is  Machine Learning?</vt:lpstr>
      <vt:lpstr>AI vs ML</vt:lpstr>
      <vt:lpstr>Machine Learning Tasks</vt:lpstr>
      <vt:lpstr>Classification Example</vt:lpstr>
      <vt:lpstr>From Data to Machine Learning</vt:lpstr>
      <vt:lpstr>The Continuous Machine Learning Process</vt:lpstr>
      <vt:lpstr>What is a model?</vt:lpstr>
      <vt:lpstr>Building a Machine Learning Model</vt:lpstr>
      <vt:lpstr>Automated vs. Custom</vt:lpstr>
      <vt:lpstr>.NET Tools</vt:lpstr>
      <vt:lpstr>ML.NET</vt:lpstr>
      <vt:lpstr>ML.NET - Framework</vt:lpstr>
      <vt:lpstr>PowerPoint Presentation</vt:lpstr>
      <vt:lpstr>ML.NET Concepts</vt:lpstr>
      <vt:lpstr>ML.NET Concepts (Cont’d)</vt:lpstr>
      <vt:lpstr>ML.NET Pipelines</vt:lpstr>
      <vt:lpstr>Demo: Train Classification Model</vt:lpstr>
      <vt:lpstr>Consuming a Machine Learning Model</vt:lpstr>
      <vt:lpstr>Deploying to the Web</vt:lpstr>
      <vt:lpstr>Demo: Deploying Model to the Web</vt:lpstr>
      <vt:lpstr>Demo: Pre-trained TensorFlow Model Scoring</vt:lpstr>
      <vt:lpstr>Takeaways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ML.NET In Action</dc:title>
  <dc:creator>Luis Quintanilla</dc:creator>
  <cp:lastModifiedBy>Luis Quintanilla</cp:lastModifiedBy>
  <cp:revision>25</cp:revision>
  <dcterms:created xsi:type="dcterms:W3CDTF">2019-03-02T15:18:34Z</dcterms:created>
  <dcterms:modified xsi:type="dcterms:W3CDTF">2019-03-05T01:45:41Z</dcterms:modified>
</cp:coreProperties>
</file>